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76" r:id="rId2"/>
    <p:sldId id="277" r:id="rId3"/>
    <p:sldId id="279" r:id="rId4"/>
    <p:sldId id="339" r:id="rId5"/>
    <p:sldId id="340" r:id="rId6"/>
    <p:sldId id="280" r:id="rId7"/>
    <p:sldId id="281" r:id="rId8"/>
    <p:sldId id="282" r:id="rId9"/>
    <p:sldId id="334" r:id="rId10"/>
    <p:sldId id="283" r:id="rId11"/>
    <p:sldId id="284" r:id="rId12"/>
    <p:sldId id="333" r:id="rId13"/>
    <p:sldId id="286" r:id="rId14"/>
    <p:sldId id="287" r:id="rId15"/>
    <p:sldId id="288" r:id="rId16"/>
    <p:sldId id="290" r:id="rId17"/>
    <p:sldId id="291" r:id="rId18"/>
    <p:sldId id="335" r:id="rId19"/>
    <p:sldId id="336" r:id="rId20"/>
    <p:sldId id="330" r:id="rId21"/>
    <p:sldId id="297" r:id="rId22"/>
    <p:sldId id="337" r:id="rId23"/>
    <p:sldId id="299" r:id="rId24"/>
    <p:sldId id="300" r:id="rId25"/>
    <p:sldId id="301" r:id="rId26"/>
    <p:sldId id="302" r:id="rId27"/>
    <p:sldId id="304" r:id="rId28"/>
    <p:sldId id="327" r:id="rId29"/>
    <p:sldId id="338" r:id="rId30"/>
    <p:sldId id="332" r:id="rId31"/>
    <p:sldId id="307" r:id="rId32"/>
    <p:sldId id="308" r:id="rId33"/>
    <p:sldId id="309" r:id="rId34"/>
    <p:sldId id="312" r:id="rId35"/>
    <p:sldId id="314" r:id="rId36"/>
    <p:sldId id="313" r:id="rId37"/>
    <p:sldId id="3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 Sorrosal" initials="AS" lastIdx="3" clrIdx="0">
    <p:extLst/>
  </p:cmAuthor>
  <p:cmAuthor id="2" name="Anna Dorangricchia" initials="A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47A"/>
    <a:srgbClr val="751D7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4" autoAdjust="0"/>
    <p:restoredTop sz="89243" autoAdjust="0"/>
  </p:normalViewPr>
  <p:slideViewPr>
    <p:cSldViewPr snapToGrid="0" snapToObjects="1">
      <p:cViewPr varScale="1">
        <p:scale>
          <a:sx n="104" d="100"/>
          <a:sy n="104" d="100"/>
        </p:scale>
        <p:origin x="87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340D5-0C03-46D1-BA49-733CC19B56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80EBB1A-0D03-463A-9C80-AFF032301B76}">
      <dgm:prSet phldrT="[Metin]"/>
      <dgm:spPr/>
      <dgm:t>
        <a:bodyPr/>
        <a:lstStyle/>
        <a:p>
          <a:r>
            <a:rPr lang="tr-TR" dirty="0">
              <a:latin typeface="+mj-lt"/>
            </a:rPr>
            <a:t>Time</a:t>
          </a:r>
        </a:p>
      </dgm:t>
    </dgm:pt>
    <dgm:pt modelId="{A13FC471-FE11-43E5-8FCF-0A159E8C94E3}" type="parTrans" cxnId="{CFD09560-C127-48AC-A84A-54EE6303E5FF}">
      <dgm:prSet/>
      <dgm:spPr/>
      <dgm:t>
        <a:bodyPr/>
        <a:lstStyle/>
        <a:p>
          <a:endParaRPr lang="tr-TR"/>
        </a:p>
      </dgm:t>
    </dgm:pt>
    <dgm:pt modelId="{72BF53A8-464A-4073-B270-5C9A6EAE8969}" type="sibTrans" cxnId="{CFD09560-C127-48AC-A84A-54EE6303E5FF}">
      <dgm:prSet/>
      <dgm:spPr/>
      <dgm:t>
        <a:bodyPr/>
        <a:lstStyle/>
        <a:p>
          <a:endParaRPr lang="tr-TR"/>
        </a:p>
      </dgm:t>
    </dgm:pt>
    <dgm:pt modelId="{A3363A75-BC5D-4D16-BB21-8734E27A1A2B}">
      <dgm:prSet phldrT="[Metin]"/>
      <dgm:spPr/>
      <dgm:t>
        <a:bodyPr/>
        <a:lstStyle/>
        <a:p>
          <a:r>
            <a:rPr lang="en-US" noProof="0" dirty="0">
              <a:latin typeface="+mj-lt"/>
            </a:rPr>
            <a:t>Within a given period</a:t>
          </a:r>
        </a:p>
      </dgm:t>
    </dgm:pt>
    <dgm:pt modelId="{2F887853-7E7B-496A-AFBC-F4434FA57C68}" type="parTrans" cxnId="{D01E6ADE-B7D2-4C63-B46E-D6BB236CE129}">
      <dgm:prSet/>
      <dgm:spPr/>
      <dgm:t>
        <a:bodyPr/>
        <a:lstStyle/>
        <a:p>
          <a:endParaRPr lang="tr-TR"/>
        </a:p>
      </dgm:t>
    </dgm:pt>
    <dgm:pt modelId="{01C22939-1057-4BA4-A55D-2991258201A4}" type="sibTrans" cxnId="{D01E6ADE-B7D2-4C63-B46E-D6BB236CE129}">
      <dgm:prSet/>
      <dgm:spPr/>
      <dgm:t>
        <a:bodyPr/>
        <a:lstStyle/>
        <a:p>
          <a:endParaRPr lang="tr-TR"/>
        </a:p>
      </dgm:t>
    </dgm:pt>
    <dgm:pt modelId="{01211658-9C45-42CE-A078-98E6CF611EAA}">
      <dgm:prSet phldrT="[Metin]"/>
      <dgm:spPr/>
      <dgm:t>
        <a:bodyPr/>
        <a:lstStyle/>
        <a:p>
          <a:r>
            <a:rPr lang="en-US" noProof="0" dirty="0">
              <a:latin typeface="+mj-lt"/>
            </a:rPr>
            <a:t>Scope</a:t>
          </a:r>
        </a:p>
      </dgm:t>
    </dgm:pt>
    <dgm:pt modelId="{3FE1AD9C-455C-48A4-8185-EF0965C24DDE}" type="parTrans" cxnId="{C73AF1FD-78C8-47B8-8649-9AC034EF9C56}">
      <dgm:prSet/>
      <dgm:spPr/>
      <dgm:t>
        <a:bodyPr/>
        <a:lstStyle/>
        <a:p>
          <a:endParaRPr lang="tr-TR"/>
        </a:p>
      </dgm:t>
    </dgm:pt>
    <dgm:pt modelId="{5EDD05F9-FA20-44CE-816D-C523BF9C9C5B}" type="sibTrans" cxnId="{C73AF1FD-78C8-47B8-8649-9AC034EF9C56}">
      <dgm:prSet/>
      <dgm:spPr/>
      <dgm:t>
        <a:bodyPr/>
        <a:lstStyle/>
        <a:p>
          <a:endParaRPr lang="tr-TR"/>
        </a:p>
      </dgm:t>
    </dgm:pt>
    <dgm:pt modelId="{9E428A3B-98A8-4D7E-8E15-BAD4176C6002}">
      <dgm:prSet phldrT="[Metin]"/>
      <dgm:spPr/>
      <dgm:t>
        <a:bodyPr/>
        <a:lstStyle/>
        <a:p>
          <a:r>
            <a:rPr lang="en-US" noProof="0" dirty="0">
              <a:latin typeface="+mj-lt"/>
            </a:rPr>
            <a:t>In order to achieve predefined goals</a:t>
          </a:r>
        </a:p>
      </dgm:t>
    </dgm:pt>
    <dgm:pt modelId="{984A4E9E-0D30-4592-9271-B7EF7CC25DBF}" type="parTrans" cxnId="{807B66DE-0EFE-43C6-8D2C-E480EB44D66B}">
      <dgm:prSet/>
      <dgm:spPr/>
      <dgm:t>
        <a:bodyPr/>
        <a:lstStyle/>
        <a:p>
          <a:endParaRPr lang="tr-TR"/>
        </a:p>
      </dgm:t>
    </dgm:pt>
    <dgm:pt modelId="{F4020CAF-5B70-42DC-8792-6C5C1798F212}" type="sibTrans" cxnId="{807B66DE-0EFE-43C6-8D2C-E480EB44D66B}">
      <dgm:prSet/>
      <dgm:spPr/>
      <dgm:t>
        <a:bodyPr/>
        <a:lstStyle/>
        <a:p>
          <a:endParaRPr lang="tr-TR"/>
        </a:p>
      </dgm:t>
    </dgm:pt>
    <dgm:pt modelId="{6E2FA6A1-71E0-4FE9-8206-70C760B0F1C3}">
      <dgm:prSet phldrT="[Metin]"/>
      <dgm:spPr/>
      <dgm:t>
        <a:bodyPr/>
        <a:lstStyle/>
        <a:p>
          <a:r>
            <a:rPr lang="en-US" noProof="0" dirty="0">
              <a:latin typeface="+mj-lt"/>
            </a:rPr>
            <a:t>Budget/Cost</a:t>
          </a:r>
        </a:p>
      </dgm:t>
    </dgm:pt>
    <dgm:pt modelId="{CC76D9C4-AA6A-45F3-AF16-9C264EF85EA4}" type="parTrans" cxnId="{9278C6EC-C8B2-4FF6-A850-51E39F07BA9B}">
      <dgm:prSet/>
      <dgm:spPr/>
      <dgm:t>
        <a:bodyPr/>
        <a:lstStyle/>
        <a:p>
          <a:endParaRPr lang="tr-TR"/>
        </a:p>
      </dgm:t>
    </dgm:pt>
    <dgm:pt modelId="{852D9520-4DF6-43B2-9101-E2401F4FB65E}" type="sibTrans" cxnId="{9278C6EC-C8B2-4FF6-A850-51E39F07BA9B}">
      <dgm:prSet/>
      <dgm:spPr/>
      <dgm:t>
        <a:bodyPr/>
        <a:lstStyle/>
        <a:p>
          <a:endParaRPr lang="tr-TR"/>
        </a:p>
      </dgm:t>
    </dgm:pt>
    <dgm:pt modelId="{B6683710-D0A7-422C-964A-D4F4FF1A82CA}">
      <dgm:prSet phldrT="[Metin]"/>
      <dgm:spPr/>
      <dgm:t>
        <a:bodyPr/>
        <a:lstStyle/>
        <a:p>
          <a:r>
            <a:rPr lang="en-US" noProof="0" dirty="0">
              <a:latin typeface="+mj-lt"/>
            </a:rPr>
            <a:t>Implemented with limited resources</a:t>
          </a:r>
        </a:p>
      </dgm:t>
    </dgm:pt>
    <dgm:pt modelId="{E3D991AB-A047-4DFB-BF35-34846B073817}" type="parTrans" cxnId="{E738CCD1-3D90-4179-97BB-CC973885D287}">
      <dgm:prSet/>
      <dgm:spPr/>
      <dgm:t>
        <a:bodyPr/>
        <a:lstStyle/>
        <a:p>
          <a:endParaRPr lang="tr-TR"/>
        </a:p>
      </dgm:t>
    </dgm:pt>
    <dgm:pt modelId="{4C9039AB-1C86-4645-8839-8702B7C523E4}" type="sibTrans" cxnId="{E738CCD1-3D90-4179-97BB-CC973885D287}">
      <dgm:prSet/>
      <dgm:spPr/>
      <dgm:t>
        <a:bodyPr/>
        <a:lstStyle/>
        <a:p>
          <a:endParaRPr lang="tr-TR"/>
        </a:p>
      </dgm:t>
    </dgm:pt>
    <dgm:pt modelId="{FE60F297-933D-4066-B1E2-77B539A2A86B}" type="pres">
      <dgm:prSet presAssocID="{F0E340D5-0C03-46D1-BA49-733CC19B5606}" presName="Name0" presStyleCnt="0">
        <dgm:presLayoutVars>
          <dgm:dir/>
          <dgm:animLvl val="lvl"/>
          <dgm:resizeHandles val="exact"/>
        </dgm:presLayoutVars>
      </dgm:prSet>
      <dgm:spPr/>
      <dgm:t>
        <a:bodyPr/>
        <a:lstStyle/>
        <a:p>
          <a:endParaRPr lang="en-US"/>
        </a:p>
      </dgm:t>
    </dgm:pt>
    <dgm:pt modelId="{8918AD55-54D5-4238-A060-A9CA0EF36B7A}" type="pres">
      <dgm:prSet presAssocID="{780EBB1A-0D03-463A-9C80-AFF032301B76}" presName="linNode" presStyleCnt="0"/>
      <dgm:spPr/>
    </dgm:pt>
    <dgm:pt modelId="{69C5BF65-CE79-4A90-9ADC-2480B181BA56}" type="pres">
      <dgm:prSet presAssocID="{780EBB1A-0D03-463A-9C80-AFF032301B76}" presName="parentText" presStyleLbl="node1" presStyleIdx="0" presStyleCnt="3">
        <dgm:presLayoutVars>
          <dgm:chMax val="1"/>
          <dgm:bulletEnabled val="1"/>
        </dgm:presLayoutVars>
      </dgm:prSet>
      <dgm:spPr/>
      <dgm:t>
        <a:bodyPr/>
        <a:lstStyle/>
        <a:p>
          <a:endParaRPr lang="en-US"/>
        </a:p>
      </dgm:t>
    </dgm:pt>
    <dgm:pt modelId="{D1C05998-DCB2-48E5-A728-CCEA2D031D60}" type="pres">
      <dgm:prSet presAssocID="{780EBB1A-0D03-463A-9C80-AFF032301B76}" presName="descendantText" presStyleLbl="alignAccFollowNode1" presStyleIdx="0" presStyleCnt="3">
        <dgm:presLayoutVars>
          <dgm:bulletEnabled val="1"/>
        </dgm:presLayoutVars>
      </dgm:prSet>
      <dgm:spPr/>
      <dgm:t>
        <a:bodyPr/>
        <a:lstStyle/>
        <a:p>
          <a:endParaRPr lang="en-US"/>
        </a:p>
      </dgm:t>
    </dgm:pt>
    <dgm:pt modelId="{8B8A37F1-A15E-4274-A800-8E74D61A7B5B}" type="pres">
      <dgm:prSet presAssocID="{72BF53A8-464A-4073-B270-5C9A6EAE8969}" presName="sp" presStyleCnt="0"/>
      <dgm:spPr/>
    </dgm:pt>
    <dgm:pt modelId="{149D71F5-75AF-485A-9355-842EC4DF0896}" type="pres">
      <dgm:prSet presAssocID="{01211658-9C45-42CE-A078-98E6CF611EAA}" presName="linNode" presStyleCnt="0"/>
      <dgm:spPr/>
    </dgm:pt>
    <dgm:pt modelId="{FAE1D96A-66DC-4D0A-9BA9-F54B8BA6218E}" type="pres">
      <dgm:prSet presAssocID="{01211658-9C45-42CE-A078-98E6CF611EAA}" presName="parentText" presStyleLbl="node1" presStyleIdx="1" presStyleCnt="3">
        <dgm:presLayoutVars>
          <dgm:chMax val="1"/>
          <dgm:bulletEnabled val="1"/>
        </dgm:presLayoutVars>
      </dgm:prSet>
      <dgm:spPr/>
      <dgm:t>
        <a:bodyPr/>
        <a:lstStyle/>
        <a:p>
          <a:endParaRPr lang="en-US"/>
        </a:p>
      </dgm:t>
    </dgm:pt>
    <dgm:pt modelId="{0AEA0182-792F-4A4B-8173-DE8238FB1DFC}" type="pres">
      <dgm:prSet presAssocID="{01211658-9C45-42CE-A078-98E6CF611EAA}" presName="descendantText" presStyleLbl="alignAccFollowNode1" presStyleIdx="1" presStyleCnt="3">
        <dgm:presLayoutVars>
          <dgm:bulletEnabled val="1"/>
        </dgm:presLayoutVars>
      </dgm:prSet>
      <dgm:spPr/>
      <dgm:t>
        <a:bodyPr/>
        <a:lstStyle/>
        <a:p>
          <a:endParaRPr lang="en-US"/>
        </a:p>
      </dgm:t>
    </dgm:pt>
    <dgm:pt modelId="{D7FB8417-3D4D-4AA5-A554-6DA066BA85E4}" type="pres">
      <dgm:prSet presAssocID="{5EDD05F9-FA20-44CE-816D-C523BF9C9C5B}" presName="sp" presStyleCnt="0"/>
      <dgm:spPr/>
    </dgm:pt>
    <dgm:pt modelId="{9E219F4B-8DB5-4C3E-B161-B4DEDF665C7B}" type="pres">
      <dgm:prSet presAssocID="{6E2FA6A1-71E0-4FE9-8206-70C760B0F1C3}" presName="linNode" presStyleCnt="0"/>
      <dgm:spPr/>
    </dgm:pt>
    <dgm:pt modelId="{C16E9981-92A0-4BE6-8D65-D73462180D57}" type="pres">
      <dgm:prSet presAssocID="{6E2FA6A1-71E0-4FE9-8206-70C760B0F1C3}" presName="parentText" presStyleLbl="node1" presStyleIdx="2" presStyleCnt="3">
        <dgm:presLayoutVars>
          <dgm:chMax val="1"/>
          <dgm:bulletEnabled val="1"/>
        </dgm:presLayoutVars>
      </dgm:prSet>
      <dgm:spPr/>
      <dgm:t>
        <a:bodyPr/>
        <a:lstStyle/>
        <a:p>
          <a:endParaRPr lang="en-US"/>
        </a:p>
      </dgm:t>
    </dgm:pt>
    <dgm:pt modelId="{FFF9850E-649A-4DE9-BDEB-43D425A890B8}" type="pres">
      <dgm:prSet presAssocID="{6E2FA6A1-71E0-4FE9-8206-70C760B0F1C3}" presName="descendantText" presStyleLbl="alignAccFollowNode1" presStyleIdx="2" presStyleCnt="3">
        <dgm:presLayoutVars>
          <dgm:bulletEnabled val="1"/>
        </dgm:presLayoutVars>
      </dgm:prSet>
      <dgm:spPr/>
      <dgm:t>
        <a:bodyPr/>
        <a:lstStyle/>
        <a:p>
          <a:endParaRPr lang="en-US"/>
        </a:p>
      </dgm:t>
    </dgm:pt>
  </dgm:ptLst>
  <dgm:cxnLst>
    <dgm:cxn modelId="{807B66DE-0EFE-43C6-8D2C-E480EB44D66B}" srcId="{01211658-9C45-42CE-A078-98E6CF611EAA}" destId="{9E428A3B-98A8-4D7E-8E15-BAD4176C6002}" srcOrd="0" destOrd="0" parTransId="{984A4E9E-0D30-4592-9271-B7EF7CC25DBF}" sibTransId="{F4020CAF-5B70-42DC-8792-6C5C1798F212}"/>
    <dgm:cxn modelId="{C73AF1FD-78C8-47B8-8649-9AC034EF9C56}" srcId="{F0E340D5-0C03-46D1-BA49-733CC19B5606}" destId="{01211658-9C45-42CE-A078-98E6CF611EAA}" srcOrd="1" destOrd="0" parTransId="{3FE1AD9C-455C-48A4-8185-EF0965C24DDE}" sibTransId="{5EDD05F9-FA20-44CE-816D-C523BF9C9C5B}"/>
    <dgm:cxn modelId="{560AC334-704A-4B95-A258-EA9BDC982A1F}" type="presOf" srcId="{B6683710-D0A7-422C-964A-D4F4FF1A82CA}" destId="{FFF9850E-649A-4DE9-BDEB-43D425A890B8}" srcOrd="0" destOrd="0" presId="urn:microsoft.com/office/officeart/2005/8/layout/vList5"/>
    <dgm:cxn modelId="{CFD09560-C127-48AC-A84A-54EE6303E5FF}" srcId="{F0E340D5-0C03-46D1-BA49-733CC19B5606}" destId="{780EBB1A-0D03-463A-9C80-AFF032301B76}" srcOrd="0" destOrd="0" parTransId="{A13FC471-FE11-43E5-8FCF-0A159E8C94E3}" sibTransId="{72BF53A8-464A-4073-B270-5C9A6EAE8969}"/>
    <dgm:cxn modelId="{9278C6EC-C8B2-4FF6-A850-51E39F07BA9B}" srcId="{F0E340D5-0C03-46D1-BA49-733CC19B5606}" destId="{6E2FA6A1-71E0-4FE9-8206-70C760B0F1C3}" srcOrd="2" destOrd="0" parTransId="{CC76D9C4-AA6A-45F3-AF16-9C264EF85EA4}" sibTransId="{852D9520-4DF6-43B2-9101-E2401F4FB65E}"/>
    <dgm:cxn modelId="{D01E6ADE-B7D2-4C63-B46E-D6BB236CE129}" srcId="{780EBB1A-0D03-463A-9C80-AFF032301B76}" destId="{A3363A75-BC5D-4D16-BB21-8734E27A1A2B}" srcOrd="0" destOrd="0" parTransId="{2F887853-7E7B-496A-AFBC-F4434FA57C68}" sibTransId="{01C22939-1057-4BA4-A55D-2991258201A4}"/>
    <dgm:cxn modelId="{7AE89B48-5768-4C26-9BC8-F4949DE6F20A}" type="presOf" srcId="{780EBB1A-0D03-463A-9C80-AFF032301B76}" destId="{69C5BF65-CE79-4A90-9ADC-2480B181BA56}" srcOrd="0" destOrd="0" presId="urn:microsoft.com/office/officeart/2005/8/layout/vList5"/>
    <dgm:cxn modelId="{545C278D-9A85-4A8C-8996-74591A7E5B8D}" type="presOf" srcId="{F0E340D5-0C03-46D1-BA49-733CC19B5606}" destId="{FE60F297-933D-4066-B1E2-77B539A2A86B}" srcOrd="0" destOrd="0" presId="urn:microsoft.com/office/officeart/2005/8/layout/vList5"/>
    <dgm:cxn modelId="{0C0CF9E3-9939-4625-8A0D-034C9D06F4FC}" type="presOf" srcId="{6E2FA6A1-71E0-4FE9-8206-70C760B0F1C3}" destId="{C16E9981-92A0-4BE6-8D65-D73462180D57}" srcOrd="0" destOrd="0" presId="urn:microsoft.com/office/officeart/2005/8/layout/vList5"/>
    <dgm:cxn modelId="{E738CCD1-3D90-4179-97BB-CC973885D287}" srcId="{6E2FA6A1-71E0-4FE9-8206-70C760B0F1C3}" destId="{B6683710-D0A7-422C-964A-D4F4FF1A82CA}" srcOrd="0" destOrd="0" parTransId="{E3D991AB-A047-4DFB-BF35-34846B073817}" sibTransId="{4C9039AB-1C86-4645-8839-8702B7C523E4}"/>
    <dgm:cxn modelId="{BE624635-5769-4B68-B393-74069438A24B}" type="presOf" srcId="{9E428A3B-98A8-4D7E-8E15-BAD4176C6002}" destId="{0AEA0182-792F-4A4B-8173-DE8238FB1DFC}" srcOrd="0" destOrd="0" presId="urn:microsoft.com/office/officeart/2005/8/layout/vList5"/>
    <dgm:cxn modelId="{AAD33CF0-17C2-4D3C-9114-97E2C7399B0F}" type="presOf" srcId="{01211658-9C45-42CE-A078-98E6CF611EAA}" destId="{FAE1D96A-66DC-4D0A-9BA9-F54B8BA6218E}" srcOrd="0" destOrd="0" presId="urn:microsoft.com/office/officeart/2005/8/layout/vList5"/>
    <dgm:cxn modelId="{46800B41-494E-49D8-857E-EFD1C88EF7CC}" type="presOf" srcId="{A3363A75-BC5D-4D16-BB21-8734E27A1A2B}" destId="{D1C05998-DCB2-48E5-A728-CCEA2D031D60}" srcOrd="0" destOrd="0" presId="urn:microsoft.com/office/officeart/2005/8/layout/vList5"/>
    <dgm:cxn modelId="{3B5014D4-B186-4E72-9075-3A2F2721FE00}" type="presParOf" srcId="{FE60F297-933D-4066-B1E2-77B539A2A86B}" destId="{8918AD55-54D5-4238-A060-A9CA0EF36B7A}" srcOrd="0" destOrd="0" presId="urn:microsoft.com/office/officeart/2005/8/layout/vList5"/>
    <dgm:cxn modelId="{F659F653-52D3-4B13-B40C-673C25159F76}" type="presParOf" srcId="{8918AD55-54D5-4238-A060-A9CA0EF36B7A}" destId="{69C5BF65-CE79-4A90-9ADC-2480B181BA56}" srcOrd="0" destOrd="0" presId="urn:microsoft.com/office/officeart/2005/8/layout/vList5"/>
    <dgm:cxn modelId="{C2C44979-5480-47AB-B042-FE99CE234869}" type="presParOf" srcId="{8918AD55-54D5-4238-A060-A9CA0EF36B7A}" destId="{D1C05998-DCB2-48E5-A728-CCEA2D031D60}" srcOrd="1" destOrd="0" presId="urn:microsoft.com/office/officeart/2005/8/layout/vList5"/>
    <dgm:cxn modelId="{6D591DA0-A3EF-4243-A3D1-E61B95CF5392}" type="presParOf" srcId="{FE60F297-933D-4066-B1E2-77B539A2A86B}" destId="{8B8A37F1-A15E-4274-A800-8E74D61A7B5B}" srcOrd="1" destOrd="0" presId="urn:microsoft.com/office/officeart/2005/8/layout/vList5"/>
    <dgm:cxn modelId="{C791DE1F-1499-4604-85F5-B340B9640520}" type="presParOf" srcId="{FE60F297-933D-4066-B1E2-77B539A2A86B}" destId="{149D71F5-75AF-485A-9355-842EC4DF0896}" srcOrd="2" destOrd="0" presId="urn:microsoft.com/office/officeart/2005/8/layout/vList5"/>
    <dgm:cxn modelId="{014E3CBE-68FE-42E0-BAD6-48918583088C}" type="presParOf" srcId="{149D71F5-75AF-485A-9355-842EC4DF0896}" destId="{FAE1D96A-66DC-4D0A-9BA9-F54B8BA6218E}" srcOrd="0" destOrd="0" presId="urn:microsoft.com/office/officeart/2005/8/layout/vList5"/>
    <dgm:cxn modelId="{5F47461B-341D-4D6C-B474-101C1D8BF2CD}" type="presParOf" srcId="{149D71F5-75AF-485A-9355-842EC4DF0896}" destId="{0AEA0182-792F-4A4B-8173-DE8238FB1DFC}" srcOrd="1" destOrd="0" presId="urn:microsoft.com/office/officeart/2005/8/layout/vList5"/>
    <dgm:cxn modelId="{BB16AE92-4EDF-4071-A84A-489435F6F316}" type="presParOf" srcId="{FE60F297-933D-4066-B1E2-77B539A2A86B}" destId="{D7FB8417-3D4D-4AA5-A554-6DA066BA85E4}" srcOrd="3" destOrd="0" presId="urn:microsoft.com/office/officeart/2005/8/layout/vList5"/>
    <dgm:cxn modelId="{E97396E6-7914-40AE-B692-F0525E9A07B4}" type="presParOf" srcId="{FE60F297-933D-4066-B1E2-77B539A2A86B}" destId="{9E219F4B-8DB5-4C3E-B161-B4DEDF665C7B}" srcOrd="4" destOrd="0" presId="urn:microsoft.com/office/officeart/2005/8/layout/vList5"/>
    <dgm:cxn modelId="{4666DB2E-79AA-4230-A90F-4DA39A98771A}" type="presParOf" srcId="{9E219F4B-8DB5-4C3E-B161-B4DEDF665C7B}" destId="{C16E9981-92A0-4BE6-8D65-D73462180D57}" srcOrd="0" destOrd="0" presId="urn:microsoft.com/office/officeart/2005/8/layout/vList5"/>
    <dgm:cxn modelId="{FBE40169-5C2C-499B-BAD1-31FAA89E8138}" type="presParOf" srcId="{9E219F4B-8DB5-4C3E-B161-B4DEDF665C7B}" destId="{FFF9850E-649A-4DE9-BDEB-43D425A890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BEE1E-2597-4898-8961-7F7E33C69CD2}"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tr-TR"/>
        </a:p>
      </dgm:t>
    </dgm:pt>
    <dgm:pt modelId="{9B8F3475-BF97-4BA6-8A07-08F50B03AC25}">
      <dgm:prSet phldrT="[Metin]" custT="1"/>
      <dgm:spPr/>
      <dgm:t>
        <a:bodyPr/>
        <a:lstStyle/>
        <a:p>
          <a:r>
            <a:rPr lang="en-US" sz="1400" b="1" noProof="0" dirty="0">
              <a:latin typeface="+mj-lt"/>
            </a:rPr>
            <a:t>Identification of project Ideas</a:t>
          </a:r>
        </a:p>
      </dgm:t>
    </dgm:pt>
    <dgm:pt modelId="{2E2BF1D9-9F38-4181-85AD-25CE29A801ED}" type="parTrans" cxnId="{0DDD2224-09BD-4174-AFE3-1DCA92305349}">
      <dgm:prSet/>
      <dgm:spPr/>
      <dgm:t>
        <a:bodyPr/>
        <a:lstStyle/>
        <a:p>
          <a:endParaRPr lang="tr-TR"/>
        </a:p>
      </dgm:t>
    </dgm:pt>
    <dgm:pt modelId="{FB353F96-5166-4265-8350-FAB3C1EB41F4}" type="sibTrans" cxnId="{0DDD2224-09BD-4174-AFE3-1DCA92305349}">
      <dgm:prSet/>
      <dgm:spPr/>
      <dgm:t>
        <a:bodyPr/>
        <a:lstStyle/>
        <a:p>
          <a:endParaRPr lang="tr-TR"/>
        </a:p>
      </dgm:t>
    </dgm:pt>
    <dgm:pt modelId="{2C5AF347-D295-4500-9DB2-B7903EDBE3E2}">
      <dgm:prSet phldrT="[Metin]" custT="1"/>
      <dgm:spPr/>
      <dgm:t>
        <a:bodyPr/>
        <a:lstStyle/>
        <a:p>
          <a:r>
            <a:rPr lang="en-US" sz="1400" b="1" noProof="0" dirty="0">
              <a:latin typeface="+mj-lt"/>
            </a:rPr>
            <a:t>Analysis of the Project Idea</a:t>
          </a:r>
        </a:p>
      </dgm:t>
    </dgm:pt>
    <dgm:pt modelId="{DEC2E1C7-87C2-4F18-BB66-D4BC9E59371C}" type="parTrans" cxnId="{CD45987C-0FAF-4536-BCC8-BFF1A5FF233A}">
      <dgm:prSet/>
      <dgm:spPr/>
      <dgm:t>
        <a:bodyPr/>
        <a:lstStyle/>
        <a:p>
          <a:endParaRPr lang="tr-TR"/>
        </a:p>
      </dgm:t>
    </dgm:pt>
    <dgm:pt modelId="{F8676F8A-703A-4997-8C54-29DCF58F081D}" type="sibTrans" cxnId="{CD45987C-0FAF-4536-BCC8-BFF1A5FF233A}">
      <dgm:prSet/>
      <dgm:spPr/>
      <dgm:t>
        <a:bodyPr/>
        <a:lstStyle/>
        <a:p>
          <a:endParaRPr lang="tr-TR"/>
        </a:p>
      </dgm:t>
    </dgm:pt>
    <dgm:pt modelId="{29B6B572-DF74-4853-BC6E-834EDABC44B0}">
      <dgm:prSet phldrT="[Metin]" custT="1"/>
      <dgm:spPr/>
      <dgm:t>
        <a:bodyPr/>
        <a:lstStyle/>
        <a:p>
          <a:r>
            <a:rPr lang="en-US" sz="1400" b="1" noProof="0" dirty="0">
              <a:latin typeface="+mj-lt"/>
            </a:rPr>
            <a:t>Planning / Proposal</a:t>
          </a:r>
        </a:p>
      </dgm:t>
    </dgm:pt>
    <dgm:pt modelId="{2BCE1D42-BD16-4573-A5C0-DF926C53BD58}" type="parTrans" cxnId="{5FD57F7A-9B98-4217-A190-A3C4602AFF9A}">
      <dgm:prSet/>
      <dgm:spPr/>
      <dgm:t>
        <a:bodyPr/>
        <a:lstStyle/>
        <a:p>
          <a:endParaRPr lang="tr-TR"/>
        </a:p>
      </dgm:t>
    </dgm:pt>
    <dgm:pt modelId="{1C187A60-C227-4178-9BFC-B6C97A549A32}" type="sibTrans" cxnId="{5FD57F7A-9B98-4217-A190-A3C4602AFF9A}">
      <dgm:prSet/>
      <dgm:spPr/>
      <dgm:t>
        <a:bodyPr/>
        <a:lstStyle/>
        <a:p>
          <a:endParaRPr lang="tr-TR"/>
        </a:p>
      </dgm:t>
    </dgm:pt>
    <dgm:pt modelId="{D8F3E987-3E5A-448C-B210-C40AB9DD0995}">
      <dgm:prSet phldrT="[Metin]" custT="1"/>
      <dgm:spPr/>
      <dgm:t>
        <a:bodyPr/>
        <a:lstStyle/>
        <a:p>
          <a:r>
            <a:rPr lang="en-US" sz="1400" b="1" noProof="0" dirty="0">
              <a:latin typeface="+mj-lt"/>
            </a:rPr>
            <a:t>Financing</a:t>
          </a:r>
          <a:endParaRPr lang="en-US" sz="1200" b="1" noProof="0" dirty="0">
            <a:latin typeface="+mj-lt"/>
          </a:endParaRPr>
        </a:p>
      </dgm:t>
    </dgm:pt>
    <dgm:pt modelId="{032F7911-AA05-4DA5-A45D-1EF3112B7398}" type="parTrans" cxnId="{8B6D8704-EE77-45C7-BEE6-4775BCC3AD06}">
      <dgm:prSet/>
      <dgm:spPr/>
      <dgm:t>
        <a:bodyPr/>
        <a:lstStyle/>
        <a:p>
          <a:endParaRPr lang="tr-TR"/>
        </a:p>
      </dgm:t>
    </dgm:pt>
    <dgm:pt modelId="{D4B12EF2-53AC-4A34-86FA-705510FFCAE5}" type="sibTrans" cxnId="{8B6D8704-EE77-45C7-BEE6-4775BCC3AD06}">
      <dgm:prSet/>
      <dgm:spPr/>
      <dgm:t>
        <a:bodyPr/>
        <a:lstStyle/>
        <a:p>
          <a:endParaRPr lang="tr-TR"/>
        </a:p>
      </dgm:t>
    </dgm:pt>
    <dgm:pt modelId="{6FC2B3B9-D213-4001-B4A8-771D567ECE2D}">
      <dgm:prSet phldrT="[Metin]" custT="1"/>
      <dgm:spPr/>
      <dgm:t>
        <a:bodyPr/>
        <a:lstStyle/>
        <a:p>
          <a:r>
            <a:rPr lang="en-US" sz="1400" b="1" noProof="0" dirty="0">
              <a:latin typeface="+mj-lt"/>
            </a:rPr>
            <a:t>Implementation</a:t>
          </a:r>
          <a:endParaRPr lang="en-US" sz="1200" b="1" noProof="0" dirty="0">
            <a:latin typeface="+mj-lt"/>
          </a:endParaRPr>
        </a:p>
      </dgm:t>
    </dgm:pt>
    <dgm:pt modelId="{EAE7787C-4778-4BC9-B5B2-E93CD2479CF5}" type="parTrans" cxnId="{D3D6E095-9F6A-4333-91E0-0A52049DD3EB}">
      <dgm:prSet/>
      <dgm:spPr/>
      <dgm:t>
        <a:bodyPr/>
        <a:lstStyle/>
        <a:p>
          <a:endParaRPr lang="tr-TR"/>
        </a:p>
      </dgm:t>
    </dgm:pt>
    <dgm:pt modelId="{7CC0D9E5-868C-41AD-B730-5F05051B15F6}" type="sibTrans" cxnId="{D3D6E095-9F6A-4333-91E0-0A52049DD3EB}">
      <dgm:prSet/>
      <dgm:spPr/>
      <dgm:t>
        <a:bodyPr/>
        <a:lstStyle/>
        <a:p>
          <a:endParaRPr lang="tr-TR"/>
        </a:p>
      </dgm:t>
    </dgm:pt>
    <dgm:pt modelId="{26EBAFF7-FB17-499A-B613-86A3473B25D2}">
      <dgm:prSet custT="1"/>
      <dgm:spPr/>
      <dgm:t>
        <a:bodyPr/>
        <a:lstStyle/>
        <a:p>
          <a:r>
            <a:rPr lang="en-US" sz="1400" b="1" noProof="0" dirty="0">
              <a:latin typeface="+mj-lt"/>
            </a:rPr>
            <a:t>Monitoring</a:t>
          </a:r>
          <a:endParaRPr lang="en-US" sz="1800" b="1" noProof="0" dirty="0">
            <a:latin typeface="+mj-lt"/>
          </a:endParaRPr>
        </a:p>
      </dgm:t>
    </dgm:pt>
    <dgm:pt modelId="{716CD705-52AB-4A51-BD49-CFE427378301}" type="parTrans" cxnId="{0813ACD2-1F86-4813-AC7B-AA9C7A966FB2}">
      <dgm:prSet/>
      <dgm:spPr/>
      <dgm:t>
        <a:bodyPr/>
        <a:lstStyle/>
        <a:p>
          <a:endParaRPr lang="tr-TR"/>
        </a:p>
      </dgm:t>
    </dgm:pt>
    <dgm:pt modelId="{727105FF-6704-4A14-B2B3-120A3C0B8FBC}" type="sibTrans" cxnId="{0813ACD2-1F86-4813-AC7B-AA9C7A966FB2}">
      <dgm:prSet/>
      <dgm:spPr/>
      <dgm:t>
        <a:bodyPr/>
        <a:lstStyle/>
        <a:p>
          <a:endParaRPr lang="tr-TR"/>
        </a:p>
      </dgm:t>
    </dgm:pt>
    <dgm:pt modelId="{7675646E-1974-4138-A6E6-A14F08887D53}" type="pres">
      <dgm:prSet presAssocID="{6CEBEE1E-2597-4898-8961-7F7E33C69CD2}" presName="cycle" presStyleCnt="0">
        <dgm:presLayoutVars>
          <dgm:dir/>
          <dgm:resizeHandles val="exact"/>
        </dgm:presLayoutVars>
      </dgm:prSet>
      <dgm:spPr/>
      <dgm:t>
        <a:bodyPr/>
        <a:lstStyle/>
        <a:p>
          <a:endParaRPr lang="en-US"/>
        </a:p>
      </dgm:t>
    </dgm:pt>
    <dgm:pt modelId="{9D15F6E1-C538-4BCC-8EC1-A80FE8315E8C}" type="pres">
      <dgm:prSet presAssocID="{9B8F3475-BF97-4BA6-8A07-08F50B03AC25}" presName="node" presStyleLbl="node1" presStyleIdx="0" presStyleCnt="6">
        <dgm:presLayoutVars>
          <dgm:bulletEnabled val="1"/>
        </dgm:presLayoutVars>
      </dgm:prSet>
      <dgm:spPr/>
      <dgm:t>
        <a:bodyPr/>
        <a:lstStyle/>
        <a:p>
          <a:endParaRPr lang="en-US"/>
        </a:p>
      </dgm:t>
    </dgm:pt>
    <dgm:pt modelId="{34AB38F6-2815-44C2-8F57-28F681C4C482}" type="pres">
      <dgm:prSet presAssocID="{9B8F3475-BF97-4BA6-8A07-08F50B03AC25}" presName="spNode" presStyleCnt="0"/>
      <dgm:spPr/>
    </dgm:pt>
    <dgm:pt modelId="{A8ADFE0A-E5CC-4E19-A8DF-381E735737E5}" type="pres">
      <dgm:prSet presAssocID="{FB353F96-5166-4265-8350-FAB3C1EB41F4}" presName="sibTrans" presStyleLbl="sibTrans1D1" presStyleIdx="0" presStyleCnt="6"/>
      <dgm:spPr/>
      <dgm:t>
        <a:bodyPr/>
        <a:lstStyle/>
        <a:p>
          <a:endParaRPr lang="en-US"/>
        </a:p>
      </dgm:t>
    </dgm:pt>
    <dgm:pt modelId="{78444BD6-F3CD-4867-91DC-8A32B8CE24FB}" type="pres">
      <dgm:prSet presAssocID="{2C5AF347-D295-4500-9DB2-B7903EDBE3E2}" presName="node" presStyleLbl="node1" presStyleIdx="1" presStyleCnt="6">
        <dgm:presLayoutVars>
          <dgm:bulletEnabled val="1"/>
        </dgm:presLayoutVars>
      </dgm:prSet>
      <dgm:spPr/>
      <dgm:t>
        <a:bodyPr/>
        <a:lstStyle/>
        <a:p>
          <a:endParaRPr lang="en-US"/>
        </a:p>
      </dgm:t>
    </dgm:pt>
    <dgm:pt modelId="{5D1815A0-A16E-4937-AE8E-162C188D9BD8}" type="pres">
      <dgm:prSet presAssocID="{2C5AF347-D295-4500-9DB2-B7903EDBE3E2}" presName="spNode" presStyleCnt="0"/>
      <dgm:spPr/>
    </dgm:pt>
    <dgm:pt modelId="{521F0BB2-E70A-404D-860C-FBF6AC1AE3F1}" type="pres">
      <dgm:prSet presAssocID="{F8676F8A-703A-4997-8C54-29DCF58F081D}" presName="sibTrans" presStyleLbl="sibTrans1D1" presStyleIdx="1" presStyleCnt="6"/>
      <dgm:spPr/>
      <dgm:t>
        <a:bodyPr/>
        <a:lstStyle/>
        <a:p>
          <a:endParaRPr lang="en-US"/>
        </a:p>
      </dgm:t>
    </dgm:pt>
    <dgm:pt modelId="{AC5EC5BF-91CF-43EC-826E-64776B011871}" type="pres">
      <dgm:prSet presAssocID="{29B6B572-DF74-4853-BC6E-834EDABC44B0}" presName="node" presStyleLbl="node1" presStyleIdx="2" presStyleCnt="6">
        <dgm:presLayoutVars>
          <dgm:bulletEnabled val="1"/>
        </dgm:presLayoutVars>
      </dgm:prSet>
      <dgm:spPr/>
      <dgm:t>
        <a:bodyPr/>
        <a:lstStyle/>
        <a:p>
          <a:endParaRPr lang="en-US"/>
        </a:p>
      </dgm:t>
    </dgm:pt>
    <dgm:pt modelId="{D8B3FE18-3CDA-487C-9DC1-7ADA3F7EAECF}" type="pres">
      <dgm:prSet presAssocID="{29B6B572-DF74-4853-BC6E-834EDABC44B0}" presName="spNode" presStyleCnt="0"/>
      <dgm:spPr/>
    </dgm:pt>
    <dgm:pt modelId="{5814BBE4-AD3C-4805-A81B-E6FEC92322C4}" type="pres">
      <dgm:prSet presAssocID="{1C187A60-C227-4178-9BFC-B6C97A549A32}" presName="sibTrans" presStyleLbl="sibTrans1D1" presStyleIdx="2" presStyleCnt="6"/>
      <dgm:spPr/>
      <dgm:t>
        <a:bodyPr/>
        <a:lstStyle/>
        <a:p>
          <a:endParaRPr lang="en-US"/>
        </a:p>
      </dgm:t>
    </dgm:pt>
    <dgm:pt modelId="{9AAA59AE-F1A4-4DB7-82AF-4A51D416D708}" type="pres">
      <dgm:prSet presAssocID="{D8F3E987-3E5A-448C-B210-C40AB9DD0995}" presName="node" presStyleLbl="node1" presStyleIdx="3" presStyleCnt="6">
        <dgm:presLayoutVars>
          <dgm:bulletEnabled val="1"/>
        </dgm:presLayoutVars>
      </dgm:prSet>
      <dgm:spPr/>
      <dgm:t>
        <a:bodyPr/>
        <a:lstStyle/>
        <a:p>
          <a:endParaRPr lang="en-US"/>
        </a:p>
      </dgm:t>
    </dgm:pt>
    <dgm:pt modelId="{D8F898AF-CF01-4F6A-8B56-53FEC54E3B70}" type="pres">
      <dgm:prSet presAssocID="{D8F3E987-3E5A-448C-B210-C40AB9DD0995}" presName="spNode" presStyleCnt="0"/>
      <dgm:spPr/>
    </dgm:pt>
    <dgm:pt modelId="{1037497B-7130-4766-BBE7-BA1E71C3244A}" type="pres">
      <dgm:prSet presAssocID="{D4B12EF2-53AC-4A34-86FA-705510FFCAE5}" presName="sibTrans" presStyleLbl="sibTrans1D1" presStyleIdx="3" presStyleCnt="6"/>
      <dgm:spPr/>
      <dgm:t>
        <a:bodyPr/>
        <a:lstStyle/>
        <a:p>
          <a:endParaRPr lang="en-US"/>
        </a:p>
      </dgm:t>
    </dgm:pt>
    <dgm:pt modelId="{8A5EBD05-398B-4872-BE18-AA8F0A1DF092}" type="pres">
      <dgm:prSet presAssocID="{6FC2B3B9-D213-4001-B4A8-771D567ECE2D}" presName="node" presStyleLbl="node1" presStyleIdx="4" presStyleCnt="6">
        <dgm:presLayoutVars>
          <dgm:bulletEnabled val="1"/>
        </dgm:presLayoutVars>
      </dgm:prSet>
      <dgm:spPr/>
      <dgm:t>
        <a:bodyPr/>
        <a:lstStyle/>
        <a:p>
          <a:endParaRPr lang="en-US"/>
        </a:p>
      </dgm:t>
    </dgm:pt>
    <dgm:pt modelId="{D03A71E9-0DD4-47AA-B811-71DDB10338B5}" type="pres">
      <dgm:prSet presAssocID="{6FC2B3B9-D213-4001-B4A8-771D567ECE2D}" presName="spNode" presStyleCnt="0"/>
      <dgm:spPr/>
    </dgm:pt>
    <dgm:pt modelId="{978DF078-91F8-47EB-B544-07771FC81790}" type="pres">
      <dgm:prSet presAssocID="{7CC0D9E5-868C-41AD-B730-5F05051B15F6}" presName="sibTrans" presStyleLbl="sibTrans1D1" presStyleIdx="4" presStyleCnt="6"/>
      <dgm:spPr/>
      <dgm:t>
        <a:bodyPr/>
        <a:lstStyle/>
        <a:p>
          <a:endParaRPr lang="en-US"/>
        </a:p>
      </dgm:t>
    </dgm:pt>
    <dgm:pt modelId="{8DDE500C-A895-49B5-8270-4FAE239FC4FF}" type="pres">
      <dgm:prSet presAssocID="{26EBAFF7-FB17-499A-B613-86A3473B25D2}" presName="node" presStyleLbl="node1" presStyleIdx="5" presStyleCnt="6">
        <dgm:presLayoutVars>
          <dgm:bulletEnabled val="1"/>
        </dgm:presLayoutVars>
      </dgm:prSet>
      <dgm:spPr/>
      <dgm:t>
        <a:bodyPr/>
        <a:lstStyle/>
        <a:p>
          <a:endParaRPr lang="en-US"/>
        </a:p>
      </dgm:t>
    </dgm:pt>
    <dgm:pt modelId="{ABEE6FB7-353B-4A55-9420-B91B2428E668}" type="pres">
      <dgm:prSet presAssocID="{26EBAFF7-FB17-499A-B613-86A3473B25D2}" presName="spNode" presStyleCnt="0"/>
      <dgm:spPr/>
    </dgm:pt>
    <dgm:pt modelId="{E50DDD07-65B3-428C-928C-65A338B0416A}" type="pres">
      <dgm:prSet presAssocID="{727105FF-6704-4A14-B2B3-120A3C0B8FBC}" presName="sibTrans" presStyleLbl="sibTrans1D1" presStyleIdx="5" presStyleCnt="6"/>
      <dgm:spPr/>
      <dgm:t>
        <a:bodyPr/>
        <a:lstStyle/>
        <a:p>
          <a:endParaRPr lang="en-US"/>
        </a:p>
      </dgm:t>
    </dgm:pt>
  </dgm:ptLst>
  <dgm:cxnLst>
    <dgm:cxn modelId="{5FD57F7A-9B98-4217-A190-A3C4602AFF9A}" srcId="{6CEBEE1E-2597-4898-8961-7F7E33C69CD2}" destId="{29B6B572-DF74-4853-BC6E-834EDABC44B0}" srcOrd="2" destOrd="0" parTransId="{2BCE1D42-BD16-4573-A5C0-DF926C53BD58}" sibTransId="{1C187A60-C227-4178-9BFC-B6C97A549A32}"/>
    <dgm:cxn modelId="{8B6D8704-EE77-45C7-BEE6-4775BCC3AD06}" srcId="{6CEBEE1E-2597-4898-8961-7F7E33C69CD2}" destId="{D8F3E987-3E5A-448C-B210-C40AB9DD0995}" srcOrd="3" destOrd="0" parTransId="{032F7911-AA05-4DA5-A45D-1EF3112B7398}" sibTransId="{D4B12EF2-53AC-4A34-86FA-705510FFCAE5}"/>
    <dgm:cxn modelId="{CD45987C-0FAF-4536-BCC8-BFF1A5FF233A}" srcId="{6CEBEE1E-2597-4898-8961-7F7E33C69CD2}" destId="{2C5AF347-D295-4500-9DB2-B7903EDBE3E2}" srcOrd="1" destOrd="0" parTransId="{DEC2E1C7-87C2-4F18-BB66-D4BC9E59371C}" sibTransId="{F8676F8A-703A-4997-8C54-29DCF58F081D}"/>
    <dgm:cxn modelId="{CA7D7C51-E1DA-4F88-825B-DC072FF5C0E4}" type="presOf" srcId="{FB353F96-5166-4265-8350-FAB3C1EB41F4}" destId="{A8ADFE0A-E5CC-4E19-A8DF-381E735737E5}" srcOrd="0" destOrd="0" presId="urn:microsoft.com/office/officeart/2005/8/layout/cycle5"/>
    <dgm:cxn modelId="{0813ACD2-1F86-4813-AC7B-AA9C7A966FB2}" srcId="{6CEBEE1E-2597-4898-8961-7F7E33C69CD2}" destId="{26EBAFF7-FB17-499A-B613-86A3473B25D2}" srcOrd="5" destOrd="0" parTransId="{716CD705-52AB-4A51-BD49-CFE427378301}" sibTransId="{727105FF-6704-4A14-B2B3-120A3C0B8FBC}"/>
    <dgm:cxn modelId="{A3B5D570-67C4-4ABE-A358-257F419E33E1}" type="presOf" srcId="{2C5AF347-D295-4500-9DB2-B7903EDBE3E2}" destId="{78444BD6-F3CD-4867-91DC-8A32B8CE24FB}" srcOrd="0" destOrd="0" presId="urn:microsoft.com/office/officeart/2005/8/layout/cycle5"/>
    <dgm:cxn modelId="{A07F193B-6ED6-410A-B56D-D2899AD5E62D}" type="presOf" srcId="{9B8F3475-BF97-4BA6-8A07-08F50B03AC25}" destId="{9D15F6E1-C538-4BCC-8EC1-A80FE8315E8C}" srcOrd="0" destOrd="0" presId="urn:microsoft.com/office/officeart/2005/8/layout/cycle5"/>
    <dgm:cxn modelId="{2274B25B-A1A0-4B3B-B2EC-8EF082F525CE}" type="presOf" srcId="{D4B12EF2-53AC-4A34-86FA-705510FFCAE5}" destId="{1037497B-7130-4766-BBE7-BA1E71C3244A}" srcOrd="0" destOrd="0" presId="urn:microsoft.com/office/officeart/2005/8/layout/cycle5"/>
    <dgm:cxn modelId="{1AF81B3A-AAEA-4331-B3FF-01E44445F1A7}" type="presOf" srcId="{F8676F8A-703A-4997-8C54-29DCF58F081D}" destId="{521F0BB2-E70A-404D-860C-FBF6AC1AE3F1}" srcOrd="0" destOrd="0" presId="urn:microsoft.com/office/officeart/2005/8/layout/cycle5"/>
    <dgm:cxn modelId="{B948AD85-C161-4759-B948-530021629811}" type="presOf" srcId="{D8F3E987-3E5A-448C-B210-C40AB9DD0995}" destId="{9AAA59AE-F1A4-4DB7-82AF-4A51D416D708}" srcOrd="0" destOrd="0" presId="urn:microsoft.com/office/officeart/2005/8/layout/cycle5"/>
    <dgm:cxn modelId="{EF080B43-28E5-47DB-88D4-3828AE7AD998}" type="presOf" srcId="{7CC0D9E5-868C-41AD-B730-5F05051B15F6}" destId="{978DF078-91F8-47EB-B544-07771FC81790}" srcOrd="0" destOrd="0" presId="urn:microsoft.com/office/officeart/2005/8/layout/cycle5"/>
    <dgm:cxn modelId="{700284B2-2354-4779-A40B-CC1977F0CC15}" type="presOf" srcId="{29B6B572-DF74-4853-BC6E-834EDABC44B0}" destId="{AC5EC5BF-91CF-43EC-826E-64776B011871}" srcOrd="0" destOrd="0" presId="urn:microsoft.com/office/officeart/2005/8/layout/cycle5"/>
    <dgm:cxn modelId="{0DDD2224-09BD-4174-AFE3-1DCA92305349}" srcId="{6CEBEE1E-2597-4898-8961-7F7E33C69CD2}" destId="{9B8F3475-BF97-4BA6-8A07-08F50B03AC25}" srcOrd="0" destOrd="0" parTransId="{2E2BF1D9-9F38-4181-85AD-25CE29A801ED}" sibTransId="{FB353F96-5166-4265-8350-FAB3C1EB41F4}"/>
    <dgm:cxn modelId="{77E96DAC-6648-47F6-A25A-E9B6BF2467B7}" type="presOf" srcId="{1C187A60-C227-4178-9BFC-B6C97A549A32}" destId="{5814BBE4-AD3C-4805-A81B-E6FEC92322C4}" srcOrd="0" destOrd="0" presId="urn:microsoft.com/office/officeart/2005/8/layout/cycle5"/>
    <dgm:cxn modelId="{5735BD9B-0F92-47E4-8EE8-D9C6FD528C37}" type="presOf" srcId="{727105FF-6704-4A14-B2B3-120A3C0B8FBC}" destId="{E50DDD07-65B3-428C-928C-65A338B0416A}" srcOrd="0" destOrd="0" presId="urn:microsoft.com/office/officeart/2005/8/layout/cycle5"/>
    <dgm:cxn modelId="{7D3D4F4E-3381-4396-945E-F4C661653A92}" type="presOf" srcId="{6FC2B3B9-D213-4001-B4A8-771D567ECE2D}" destId="{8A5EBD05-398B-4872-BE18-AA8F0A1DF092}" srcOrd="0" destOrd="0" presId="urn:microsoft.com/office/officeart/2005/8/layout/cycle5"/>
    <dgm:cxn modelId="{8B329BDB-A182-4621-826E-807BC2B1319F}" type="presOf" srcId="{6CEBEE1E-2597-4898-8961-7F7E33C69CD2}" destId="{7675646E-1974-4138-A6E6-A14F08887D53}" srcOrd="0" destOrd="0" presId="urn:microsoft.com/office/officeart/2005/8/layout/cycle5"/>
    <dgm:cxn modelId="{D3D6E095-9F6A-4333-91E0-0A52049DD3EB}" srcId="{6CEBEE1E-2597-4898-8961-7F7E33C69CD2}" destId="{6FC2B3B9-D213-4001-B4A8-771D567ECE2D}" srcOrd="4" destOrd="0" parTransId="{EAE7787C-4778-4BC9-B5B2-E93CD2479CF5}" sibTransId="{7CC0D9E5-868C-41AD-B730-5F05051B15F6}"/>
    <dgm:cxn modelId="{BEB3B8B5-0B08-42FE-9219-F5DCA5AA185F}" type="presOf" srcId="{26EBAFF7-FB17-499A-B613-86A3473B25D2}" destId="{8DDE500C-A895-49B5-8270-4FAE239FC4FF}" srcOrd="0" destOrd="0" presId="urn:microsoft.com/office/officeart/2005/8/layout/cycle5"/>
    <dgm:cxn modelId="{649C711D-9572-464B-951E-1A6B4E3641B0}" type="presParOf" srcId="{7675646E-1974-4138-A6E6-A14F08887D53}" destId="{9D15F6E1-C538-4BCC-8EC1-A80FE8315E8C}" srcOrd="0" destOrd="0" presId="urn:microsoft.com/office/officeart/2005/8/layout/cycle5"/>
    <dgm:cxn modelId="{4DB8B3F5-E4D3-46E0-A4EB-A94444E74958}" type="presParOf" srcId="{7675646E-1974-4138-A6E6-A14F08887D53}" destId="{34AB38F6-2815-44C2-8F57-28F681C4C482}" srcOrd="1" destOrd="0" presId="urn:microsoft.com/office/officeart/2005/8/layout/cycle5"/>
    <dgm:cxn modelId="{50024A31-2B2C-474D-9706-21A65410DFFE}" type="presParOf" srcId="{7675646E-1974-4138-A6E6-A14F08887D53}" destId="{A8ADFE0A-E5CC-4E19-A8DF-381E735737E5}" srcOrd="2" destOrd="0" presId="urn:microsoft.com/office/officeart/2005/8/layout/cycle5"/>
    <dgm:cxn modelId="{E7046A11-98A4-4F4F-8154-731DD28C99A2}" type="presParOf" srcId="{7675646E-1974-4138-A6E6-A14F08887D53}" destId="{78444BD6-F3CD-4867-91DC-8A32B8CE24FB}" srcOrd="3" destOrd="0" presId="urn:microsoft.com/office/officeart/2005/8/layout/cycle5"/>
    <dgm:cxn modelId="{CA004E39-A6F6-4869-9BC6-BBF0FF3D57B4}" type="presParOf" srcId="{7675646E-1974-4138-A6E6-A14F08887D53}" destId="{5D1815A0-A16E-4937-AE8E-162C188D9BD8}" srcOrd="4" destOrd="0" presId="urn:microsoft.com/office/officeart/2005/8/layout/cycle5"/>
    <dgm:cxn modelId="{F2DC9A97-4926-45F0-B4D9-C4BE91AD9822}" type="presParOf" srcId="{7675646E-1974-4138-A6E6-A14F08887D53}" destId="{521F0BB2-E70A-404D-860C-FBF6AC1AE3F1}" srcOrd="5" destOrd="0" presId="urn:microsoft.com/office/officeart/2005/8/layout/cycle5"/>
    <dgm:cxn modelId="{09015A22-40FF-424F-8E2C-9DB3E5923745}" type="presParOf" srcId="{7675646E-1974-4138-A6E6-A14F08887D53}" destId="{AC5EC5BF-91CF-43EC-826E-64776B011871}" srcOrd="6" destOrd="0" presId="urn:microsoft.com/office/officeart/2005/8/layout/cycle5"/>
    <dgm:cxn modelId="{393F590B-06EE-4407-B71B-8049D0EEB709}" type="presParOf" srcId="{7675646E-1974-4138-A6E6-A14F08887D53}" destId="{D8B3FE18-3CDA-487C-9DC1-7ADA3F7EAECF}" srcOrd="7" destOrd="0" presId="urn:microsoft.com/office/officeart/2005/8/layout/cycle5"/>
    <dgm:cxn modelId="{459095A9-9115-43A6-8786-0BD0A07FC37E}" type="presParOf" srcId="{7675646E-1974-4138-A6E6-A14F08887D53}" destId="{5814BBE4-AD3C-4805-A81B-E6FEC92322C4}" srcOrd="8" destOrd="0" presId="urn:microsoft.com/office/officeart/2005/8/layout/cycle5"/>
    <dgm:cxn modelId="{FD2819CB-8AED-4B48-AF30-011BD71DE9A8}" type="presParOf" srcId="{7675646E-1974-4138-A6E6-A14F08887D53}" destId="{9AAA59AE-F1A4-4DB7-82AF-4A51D416D708}" srcOrd="9" destOrd="0" presId="urn:microsoft.com/office/officeart/2005/8/layout/cycle5"/>
    <dgm:cxn modelId="{C8ED5DE1-7949-4B1E-B2B2-0554CE643491}" type="presParOf" srcId="{7675646E-1974-4138-A6E6-A14F08887D53}" destId="{D8F898AF-CF01-4F6A-8B56-53FEC54E3B70}" srcOrd="10" destOrd="0" presId="urn:microsoft.com/office/officeart/2005/8/layout/cycle5"/>
    <dgm:cxn modelId="{C1A20854-262F-41BC-8053-6EDCCFED43A5}" type="presParOf" srcId="{7675646E-1974-4138-A6E6-A14F08887D53}" destId="{1037497B-7130-4766-BBE7-BA1E71C3244A}" srcOrd="11" destOrd="0" presId="urn:microsoft.com/office/officeart/2005/8/layout/cycle5"/>
    <dgm:cxn modelId="{338F752A-3A85-414C-9575-DE2A69ABCA8F}" type="presParOf" srcId="{7675646E-1974-4138-A6E6-A14F08887D53}" destId="{8A5EBD05-398B-4872-BE18-AA8F0A1DF092}" srcOrd="12" destOrd="0" presId="urn:microsoft.com/office/officeart/2005/8/layout/cycle5"/>
    <dgm:cxn modelId="{0537A32B-3BB1-478C-B13C-0EE0666F2DAC}" type="presParOf" srcId="{7675646E-1974-4138-A6E6-A14F08887D53}" destId="{D03A71E9-0DD4-47AA-B811-71DDB10338B5}" srcOrd="13" destOrd="0" presId="urn:microsoft.com/office/officeart/2005/8/layout/cycle5"/>
    <dgm:cxn modelId="{1A14820F-13E0-49DE-8532-6BCF70DF906D}" type="presParOf" srcId="{7675646E-1974-4138-A6E6-A14F08887D53}" destId="{978DF078-91F8-47EB-B544-07771FC81790}" srcOrd="14" destOrd="0" presId="urn:microsoft.com/office/officeart/2005/8/layout/cycle5"/>
    <dgm:cxn modelId="{49D7DB22-C3EC-4248-8A19-8932EBE8FB27}" type="presParOf" srcId="{7675646E-1974-4138-A6E6-A14F08887D53}" destId="{8DDE500C-A895-49B5-8270-4FAE239FC4FF}" srcOrd="15" destOrd="0" presId="urn:microsoft.com/office/officeart/2005/8/layout/cycle5"/>
    <dgm:cxn modelId="{A2D0CDCF-8D22-4C66-AF4A-99EEBB5A7900}" type="presParOf" srcId="{7675646E-1974-4138-A6E6-A14F08887D53}" destId="{ABEE6FB7-353B-4A55-9420-B91B2428E668}" srcOrd="16" destOrd="0" presId="urn:microsoft.com/office/officeart/2005/8/layout/cycle5"/>
    <dgm:cxn modelId="{A7F14959-9858-4063-A833-B727255368E1}" type="presParOf" srcId="{7675646E-1974-4138-A6E6-A14F08887D53}" destId="{E50DDD07-65B3-428C-928C-65A338B0416A}" srcOrd="17" destOrd="0" presId="urn:microsoft.com/office/officeart/2005/8/layout/cycle5"/>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6E626-74C8-44D4-94F1-53D720A086B3}" type="doc">
      <dgm:prSet loTypeId="urn:microsoft.com/office/officeart/2005/8/layout/target1" loCatId="relationship" qsTypeId="urn:microsoft.com/office/officeart/2005/8/quickstyle/simple4" qsCatId="simple" csTypeId="urn:microsoft.com/office/officeart/2005/8/colors/accent0_2" csCatId="mainScheme" phldr="1"/>
      <dgm:spPr/>
    </dgm:pt>
    <dgm:pt modelId="{E980D4DA-A6CD-40E5-97C9-4793B856FD31}">
      <dgm:prSet phldrT="[Metin]" custT="1"/>
      <dgm:spPr/>
      <dgm:t>
        <a:bodyPr/>
        <a:lstStyle/>
        <a:p>
          <a:r>
            <a:rPr lang="tr-TR" sz="1800" b="1" dirty="0">
              <a:latin typeface="Tekton Pro" panose="020F0603020208020904" pitchFamily="34" charset="-94"/>
            </a:rPr>
            <a:t>WHY</a:t>
          </a:r>
          <a:r>
            <a:rPr lang="tr-TR" sz="1800" dirty="0">
              <a:latin typeface="Tekton Pro" panose="020F0603020208020904" pitchFamily="34" charset="-94"/>
            </a:rPr>
            <a:t> do </a:t>
          </a:r>
          <a:r>
            <a:rPr lang="tr-TR" sz="1800" dirty="0" err="1">
              <a:latin typeface="Tekton Pro" panose="020F0603020208020904" pitchFamily="34" charset="-94"/>
            </a:rPr>
            <a:t>you</a:t>
          </a:r>
          <a:r>
            <a:rPr lang="tr-TR" sz="1800" dirty="0">
              <a:latin typeface="Tekton Pro" panose="020F0603020208020904" pitchFamily="34" charset="-94"/>
            </a:rPr>
            <a:t> do </a:t>
          </a:r>
          <a:r>
            <a:rPr lang="tr-TR" sz="1800" dirty="0" err="1">
              <a:latin typeface="Tekton Pro" panose="020F0603020208020904" pitchFamily="34" charset="-94"/>
            </a:rPr>
            <a:t>what</a:t>
          </a:r>
          <a:r>
            <a:rPr lang="tr-TR" sz="1800" dirty="0">
              <a:latin typeface="Tekton Pro" panose="020F0603020208020904" pitchFamily="34" charset="-94"/>
            </a:rPr>
            <a:t> </a:t>
          </a:r>
          <a:r>
            <a:rPr lang="tr-TR" sz="1800" dirty="0" err="1">
              <a:latin typeface="Tekton Pro" panose="020F0603020208020904" pitchFamily="34" charset="-94"/>
            </a:rPr>
            <a:t>you</a:t>
          </a:r>
          <a:r>
            <a:rPr lang="tr-TR" sz="1800" dirty="0">
              <a:latin typeface="Tekton Pro" panose="020F0603020208020904" pitchFamily="34" charset="-94"/>
            </a:rPr>
            <a:t> do? </a:t>
          </a:r>
          <a:r>
            <a:rPr lang="tr-TR" sz="1800" dirty="0" err="1">
              <a:latin typeface="Tekton Pro" panose="020F0603020208020904" pitchFamily="34" charset="-94"/>
            </a:rPr>
            <a:t>What</a:t>
          </a:r>
          <a:r>
            <a:rPr lang="tr-TR" sz="1800" dirty="0">
              <a:latin typeface="Tekton Pro" panose="020F0603020208020904" pitchFamily="34" charset="-94"/>
            </a:rPr>
            <a:t> is </a:t>
          </a:r>
          <a:r>
            <a:rPr lang="tr-TR" sz="1800" dirty="0" err="1">
              <a:latin typeface="Tekton Pro" panose="020F0603020208020904" pitchFamily="34" charset="-94"/>
            </a:rPr>
            <a:t>the</a:t>
          </a:r>
          <a:r>
            <a:rPr lang="tr-TR" sz="1800" dirty="0">
              <a:latin typeface="Tekton Pro" panose="020F0603020208020904" pitchFamily="34" charset="-94"/>
            </a:rPr>
            <a:t> </a:t>
          </a:r>
          <a:r>
            <a:rPr lang="tr-TR" sz="1800" dirty="0" err="1">
              <a:latin typeface="Tekton Pro" panose="020F0603020208020904" pitchFamily="34" charset="-94"/>
            </a:rPr>
            <a:t>purpose</a:t>
          </a:r>
          <a:r>
            <a:rPr lang="tr-TR" sz="1800" dirty="0">
              <a:latin typeface="Tekton Pro" panose="020F0603020208020904" pitchFamily="34" charset="-94"/>
            </a:rPr>
            <a:t>?</a:t>
          </a:r>
        </a:p>
      </dgm:t>
    </dgm:pt>
    <dgm:pt modelId="{26F2D45D-7F4B-46AA-887E-7863FF7133F8}" type="parTrans" cxnId="{45E76EBC-C10E-4C26-A0D8-80D73A2391AB}">
      <dgm:prSet/>
      <dgm:spPr/>
      <dgm:t>
        <a:bodyPr/>
        <a:lstStyle/>
        <a:p>
          <a:endParaRPr lang="tr-TR"/>
        </a:p>
      </dgm:t>
    </dgm:pt>
    <dgm:pt modelId="{1F34BAA4-C762-4DAE-9884-9BF3F0B33DCD}" type="sibTrans" cxnId="{45E76EBC-C10E-4C26-A0D8-80D73A2391AB}">
      <dgm:prSet/>
      <dgm:spPr/>
      <dgm:t>
        <a:bodyPr/>
        <a:lstStyle/>
        <a:p>
          <a:endParaRPr lang="tr-TR"/>
        </a:p>
      </dgm:t>
    </dgm:pt>
    <dgm:pt modelId="{1A520992-2E2A-4188-8791-1FC4CA9ABEB1}">
      <dgm:prSet phldrT="[Metin]" custT="1"/>
      <dgm:spPr/>
      <dgm:t>
        <a:bodyPr/>
        <a:lstStyle/>
        <a:p>
          <a:r>
            <a:rPr lang="tr-TR" sz="2000" b="1" dirty="0">
              <a:latin typeface="Tekton Pro" panose="020F0603020208020904" pitchFamily="34" charset="-94"/>
            </a:rPr>
            <a:t>HOW</a:t>
          </a:r>
          <a:r>
            <a:rPr lang="tr-TR" sz="2000" dirty="0">
              <a:latin typeface="Tekton Pro" panose="020F0603020208020904" pitchFamily="34" charset="-94"/>
            </a:rPr>
            <a:t> do </a:t>
          </a:r>
          <a:r>
            <a:rPr lang="tr-TR" sz="2000" dirty="0" err="1">
              <a:latin typeface="Tekton Pro" panose="020F0603020208020904" pitchFamily="34" charset="-94"/>
            </a:rPr>
            <a:t>you</a:t>
          </a:r>
          <a:r>
            <a:rPr lang="tr-TR" sz="2000" dirty="0">
              <a:latin typeface="Tekton Pro" panose="020F0603020208020904" pitchFamily="34" charset="-94"/>
            </a:rPr>
            <a:t> do </a:t>
          </a:r>
          <a:r>
            <a:rPr lang="tr-TR" sz="1800" dirty="0" err="1">
              <a:latin typeface="Tekton Pro" panose="020F0603020208020904" pitchFamily="34" charset="-94"/>
            </a:rPr>
            <a:t>what</a:t>
          </a:r>
          <a:r>
            <a:rPr lang="tr-TR" sz="2000" dirty="0">
              <a:latin typeface="Tekton Pro" panose="020F0603020208020904" pitchFamily="34" charset="-94"/>
            </a:rPr>
            <a:t> </a:t>
          </a:r>
          <a:r>
            <a:rPr lang="tr-TR" sz="2000" dirty="0" err="1">
              <a:latin typeface="Tekton Pro" panose="020F0603020208020904" pitchFamily="34" charset="-94"/>
            </a:rPr>
            <a:t>you</a:t>
          </a:r>
          <a:r>
            <a:rPr lang="tr-TR" sz="2000" dirty="0">
              <a:latin typeface="Tekton Pro" panose="020F0603020208020904" pitchFamily="34" charset="-94"/>
            </a:rPr>
            <a:t> do?</a:t>
          </a:r>
        </a:p>
      </dgm:t>
    </dgm:pt>
    <dgm:pt modelId="{D98AF43C-36E8-4725-84E3-1FBA5E861404}" type="parTrans" cxnId="{070C81EA-00DB-4491-96CA-FCB425E2945B}">
      <dgm:prSet/>
      <dgm:spPr/>
      <dgm:t>
        <a:bodyPr/>
        <a:lstStyle/>
        <a:p>
          <a:endParaRPr lang="tr-TR"/>
        </a:p>
      </dgm:t>
    </dgm:pt>
    <dgm:pt modelId="{8A6A0510-5ECA-49A9-93DE-4C8F2D8EDE91}" type="sibTrans" cxnId="{070C81EA-00DB-4491-96CA-FCB425E2945B}">
      <dgm:prSet/>
      <dgm:spPr/>
      <dgm:t>
        <a:bodyPr/>
        <a:lstStyle/>
        <a:p>
          <a:endParaRPr lang="tr-TR"/>
        </a:p>
      </dgm:t>
    </dgm:pt>
    <dgm:pt modelId="{A1921205-8A2C-42A1-B70C-31CCA77CD0A4}">
      <dgm:prSet phldrT="[Metin]" custT="1"/>
      <dgm:spPr/>
      <dgm:t>
        <a:bodyPr/>
        <a:lstStyle/>
        <a:p>
          <a:r>
            <a:rPr lang="tr-TR" sz="1800" dirty="0" err="1">
              <a:latin typeface="Tekton Pro" panose="020F0603020208020904" pitchFamily="34" charset="-94"/>
            </a:rPr>
            <a:t>So</a:t>
          </a:r>
          <a:r>
            <a:rPr lang="tr-TR" sz="1800" dirty="0">
              <a:latin typeface="Tekton Pro" panose="020F0603020208020904" pitchFamily="34" charset="-94"/>
            </a:rPr>
            <a:t>, </a:t>
          </a:r>
          <a:r>
            <a:rPr lang="tr-TR" sz="1800" b="1" dirty="0">
              <a:latin typeface="Tekton Pro" panose="020F0603020208020904" pitchFamily="34" charset="-94"/>
            </a:rPr>
            <a:t>WHAT</a:t>
          </a:r>
          <a:r>
            <a:rPr lang="tr-TR" sz="1800" dirty="0">
              <a:latin typeface="Tekton Pro" panose="020F0603020208020904" pitchFamily="34" charset="-94"/>
            </a:rPr>
            <a:t> </a:t>
          </a:r>
          <a:r>
            <a:rPr lang="tr-TR" sz="1800" dirty="0" err="1">
              <a:latin typeface="Tekton Pro" panose="020F0603020208020904" pitchFamily="34" charset="-94"/>
            </a:rPr>
            <a:t>will</a:t>
          </a:r>
          <a:r>
            <a:rPr lang="tr-TR" sz="1800" dirty="0">
              <a:latin typeface="Tekton Pro" panose="020F0603020208020904" pitchFamily="34" charset="-94"/>
            </a:rPr>
            <a:t> </a:t>
          </a:r>
          <a:r>
            <a:rPr lang="tr-TR" sz="1800" dirty="0" err="1">
              <a:latin typeface="Tekton Pro" panose="020F0603020208020904" pitchFamily="34" charset="-94"/>
            </a:rPr>
            <a:t>you</a:t>
          </a:r>
          <a:r>
            <a:rPr lang="tr-TR" sz="1800" dirty="0">
              <a:latin typeface="Tekton Pro" panose="020F0603020208020904" pitchFamily="34" charset="-94"/>
            </a:rPr>
            <a:t> do?</a:t>
          </a:r>
        </a:p>
      </dgm:t>
    </dgm:pt>
    <dgm:pt modelId="{C7074783-6E3C-4208-8223-E84CA61859ED}" type="parTrans" cxnId="{E92E63A4-946B-4A3A-92C9-E8699AD7B9ED}">
      <dgm:prSet/>
      <dgm:spPr/>
      <dgm:t>
        <a:bodyPr/>
        <a:lstStyle/>
        <a:p>
          <a:endParaRPr lang="tr-TR"/>
        </a:p>
      </dgm:t>
    </dgm:pt>
    <dgm:pt modelId="{B8479D4B-758C-4034-A265-2582289DB0E4}" type="sibTrans" cxnId="{E92E63A4-946B-4A3A-92C9-E8699AD7B9ED}">
      <dgm:prSet/>
      <dgm:spPr/>
      <dgm:t>
        <a:bodyPr/>
        <a:lstStyle/>
        <a:p>
          <a:endParaRPr lang="tr-TR"/>
        </a:p>
      </dgm:t>
    </dgm:pt>
    <dgm:pt modelId="{3C439109-2F8A-4595-B1BB-3769F97A7BE1}" type="pres">
      <dgm:prSet presAssocID="{4B16E626-74C8-44D4-94F1-53D720A086B3}" presName="composite" presStyleCnt="0">
        <dgm:presLayoutVars>
          <dgm:chMax val="5"/>
          <dgm:dir/>
          <dgm:resizeHandles val="exact"/>
        </dgm:presLayoutVars>
      </dgm:prSet>
      <dgm:spPr/>
    </dgm:pt>
    <dgm:pt modelId="{0534F6FE-A883-419F-A263-773BF9D2D5B5}" type="pres">
      <dgm:prSet presAssocID="{E980D4DA-A6CD-40E5-97C9-4793B856FD31}" presName="circle1" presStyleLbl="lnNode1" presStyleIdx="0" presStyleCnt="3"/>
      <dgm:spPr/>
    </dgm:pt>
    <dgm:pt modelId="{80F806EE-75E2-40AF-85E2-3D295B96775B}" type="pres">
      <dgm:prSet presAssocID="{E980D4DA-A6CD-40E5-97C9-4793B856FD31}" presName="text1" presStyleLbl="revTx" presStyleIdx="0" presStyleCnt="3" custLinFactNeighborX="22659" custLinFactNeighborY="21184">
        <dgm:presLayoutVars>
          <dgm:bulletEnabled val="1"/>
        </dgm:presLayoutVars>
      </dgm:prSet>
      <dgm:spPr/>
      <dgm:t>
        <a:bodyPr/>
        <a:lstStyle/>
        <a:p>
          <a:endParaRPr lang="en-US"/>
        </a:p>
      </dgm:t>
    </dgm:pt>
    <dgm:pt modelId="{E63C08FC-961D-4E55-B399-95A0544DB51B}" type="pres">
      <dgm:prSet presAssocID="{E980D4DA-A6CD-40E5-97C9-4793B856FD31}" presName="line1" presStyleLbl="callout" presStyleIdx="0" presStyleCnt="6"/>
      <dgm:spPr/>
    </dgm:pt>
    <dgm:pt modelId="{DE12D074-1574-4FDE-B2BD-58526FB1852A}" type="pres">
      <dgm:prSet presAssocID="{E980D4DA-A6CD-40E5-97C9-4793B856FD31}" presName="d1" presStyleLbl="callout" presStyleIdx="1" presStyleCnt="6"/>
      <dgm:spPr/>
    </dgm:pt>
    <dgm:pt modelId="{8F10A825-521A-4D56-B55B-87542DAD3D0D}" type="pres">
      <dgm:prSet presAssocID="{1A520992-2E2A-4188-8791-1FC4CA9ABEB1}" presName="circle2" presStyleLbl="lnNode1" presStyleIdx="1" presStyleCnt="3"/>
      <dgm:spPr/>
    </dgm:pt>
    <dgm:pt modelId="{01E14F36-C723-4283-9874-132EC0549629}" type="pres">
      <dgm:prSet presAssocID="{1A520992-2E2A-4188-8791-1FC4CA9ABEB1}" presName="text2" presStyleLbl="revTx" presStyleIdx="1" presStyleCnt="3" custLinFactNeighborX="22659" custLinFactNeighborY="35400">
        <dgm:presLayoutVars>
          <dgm:bulletEnabled val="1"/>
        </dgm:presLayoutVars>
      </dgm:prSet>
      <dgm:spPr/>
      <dgm:t>
        <a:bodyPr/>
        <a:lstStyle/>
        <a:p>
          <a:endParaRPr lang="en-US"/>
        </a:p>
      </dgm:t>
    </dgm:pt>
    <dgm:pt modelId="{D1206840-E335-411F-8436-85A0FC2E391A}" type="pres">
      <dgm:prSet presAssocID="{1A520992-2E2A-4188-8791-1FC4CA9ABEB1}" presName="line2" presStyleLbl="callout" presStyleIdx="2" presStyleCnt="6"/>
      <dgm:spPr/>
    </dgm:pt>
    <dgm:pt modelId="{316046BA-6537-491C-B403-AE4189F61016}" type="pres">
      <dgm:prSet presAssocID="{1A520992-2E2A-4188-8791-1FC4CA9ABEB1}" presName="d2" presStyleLbl="callout" presStyleIdx="3" presStyleCnt="6"/>
      <dgm:spPr/>
    </dgm:pt>
    <dgm:pt modelId="{1F7773AE-71B1-4C56-AD92-DB6CB91719A2}" type="pres">
      <dgm:prSet presAssocID="{A1921205-8A2C-42A1-B70C-31CCA77CD0A4}" presName="circle3" presStyleLbl="lnNode1" presStyleIdx="2" presStyleCnt="3" custScaleX="127259" custScaleY="124715"/>
      <dgm:spPr/>
    </dgm:pt>
    <dgm:pt modelId="{B4CB7E79-E216-4D32-B007-6D1989C27310}" type="pres">
      <dgm:prSet presAssocID="{A1921205-8A2C-42A1-B70C-31CCA77CD0A4}" presName="text3" presStyleLbl="revTx" presStyleIdx="2" presStyleCnt="3" custLinFactNeighborX="30370" custLinFactNeighborY="27711">
        <dgm:presLayoutVars>
          <dgm:bulletEnabled val="1"/>
        </dgm:presLayoutVars>
      </dgm:prSet>
      <dgm:spPr/>
      <dgm:t>
        <a:bodyPr/>
        <a:lstStyle/>
        <a:p>
          <a:endParaRPr lang="en-US"/>
        </a:p>
      </dgm:t>
    </dgm:pt>
    <dgm:pt modelId="{6C896514-376E-45B9-BEF9-4088DCE9D598}" type="pres">
      <dgm:prSet presAssocID="{A1921205-8A2C-42A1-B70C-31CCA77CD0A4}" presName="line3" presStyleLbl="callout" presStyleIdx="4" presStyleCnt="6"/>
      <dgm:spPr/>
    </dgm:pt>
    <dgm:pt modelId="{3D3B69C0-DDCC-427E-8810-0A43FCAE2DC8}" type="pres">
      <dgm:prSet presAssocID="{A1921205-8A2C-42A1-B70C-31CCA77CD0A4}" presName="d3" presStyleLbl="callout" presStyleIdx="5" presStyleCnt="6"/>
      <dgm:spPr/>
    </dgm:pt>
  </dgm:ptLst>
  <dgm:cxnLst>
    <dgm:cxn modelId="{1FD189A0-6830-4119-A30A-99724D2DB2F1}" type="presOf" srcId="{4B16E626-74C8-44D4-94F1-53D720A086B3}" destId="{3C439109-2F8A-4595-B1BB-3769F97A7BE1}" srcOrd="0" destOrd="0" presId="urn:microsoft.com/office/officeart/2005/8/layout/target1"/>
    <dgm:cxn modelId="{72584536-BB7B-4A3C-8EDD-AC0801992791}" type="presOf" srcId="{E980D4DA-A6CD-40E5-97C9-4793B856FD31}" destId="{80F806EE-75E2-40AF-85E2-3D295B96775B}" srcOrd="0" destOrd="0" presId="urn:microsoft.com/office/officeart/2005/8/layout/target1"/>
    <dgm:cxn modelId="{E92E63A4-946B-4A3A-92C9-E8699AD7B9ED}" srcId="{4B16E626-74C8-44D4-94F1-53D720A086B3}" destId="{A1921205-8A2C-42A1-B70C-31CCA77CD0A4}" srcOrd="2" destOrd="0" parTransId="{C7074783-6E3C-4208-8223-E84CA61859ED}" sibTransId="{B8479D4B-758C-4034-A265-2582289DB0E4}"/>
    <dgm:cxn modelId="{070C81EA-00DB-4491-96CA-FCB425E2945B}" srcId="{4B16E626-74C8-44D4-94F1-53D720A086B3}" destId="{1A520992-2E2A-4188-8791-1FC4CA9ABEB1}" srcOrd="1" destOrd="0" parTransId="{D98AF43C-36E8-4725-84E3-1FBA5E861404}" sibTransId="{8A6A0510-5ECA-49A9-93DE-4C8F2D8EDE91}"/>
    <dgm:cxn modelId="{0162403C-A3B9-40BF-8F20-E37412855118}" type="presOf" srcId="{1A520992-2E2A-4188-8791-1FC4CA9ABEB1}" destId="{01E14F36-C723-4283-9874-132EC0549629}" srcOrd="0" destOrd="0" presId="urn:microsoft.com/office/officeart/2005/8/layout/target1"/>
    <dgm:cxn modelId="{0DE0917B-A8B1-4455-B9B1-975576FAFB1A}" type="presOf" srcId="{A1921205-8A2C-42A1-B70C-31CCA77CD0A4}" destId="{B4CB7E79-E216-4D32-B007-6D1989C27310}" srcOrd="0" destOrd="0" presId="urn:microsoft.com/office/officeart/2005/8/layout/target1"/>
    <dgm:cxn modelId="{45E76EBC-C10E-4C26-A0D8-80D73A2391AB}" srcId="{4B16E626-74C8-44D4-94F1-53D720A086B3}" destId="{E980D4DA-A6CD-40E5-97C9-4793B856FD31}" srcOrd="0" destOrd="0" parTransId="{26F2D45D-7F4B-46AA-887E-7863FF7133F8}" sibTransId="{1F34BAA4-C762-4DAE-9884-9BF3F0B33DCD}"/>
    <dgm:cxn modelId="{97A331F9-68CE-4C1C-B204-4475B8C3F676}" type="presParOf" srcId="{3C439109-2F8A-4595-B1BB-3769F97A7BE1}" destId="{0534F6FE-A883-419F-A263-773BF9D2D5B5}" srcOrd="0" destOrd="0" presId="urn:microsoft.com/office/officeart/2005/8/layout/target1"/>
    <dgm:cxn modelId="{73BEC7F6-BEC9-4F79-AB4C-C393DFA31846}" type="presParOf" srcId="{3C439109-2F8A-4595-B1BB-3769F97A7BE1}" destId="{80F806EE-75E2-40AF-85E2-3D295B96775B}" srcOrd="1" destOrd="0" presId="urn:microsoft.com/office/officeart/2005/8/layout/target1"/>
    <dgm:cxn modelId="{13238621-95AD-412F-90EE-F73BC954DBF7}" type="presParOf" srcId="{3C439109-2F8A-4595-B1BB-3769F97A7BE1}" destId="{E63C08FC-961D-4E55-B399-95A0544DB51B}" srcOrd="2" destOrd="0" presId="urn:microsoft.com/office/officeart/2005/8/layout/target1"/>
    <dgm:cxn modelId="{5AF11C52-8F6D-445C-9126-DDAE42BD3AC1}" type="presParOf" srcId="{3C439109-2F8A-4595-B1BB-3769F97A7BE1}" destId="{DE12D074-1574-4FDE-B2BD-58526FB1852A}" srcOrd="3" destOrd="0" presId="urn:microsoft.com/office/officeart/2005/8/layout/target1"/>
    <dgm:cxn modelId="{2738AF24-8E59-4C31-925B-332FBBB4FBA1}" type="presParOf" srcId="{3C439109-2F8A-4595-B1BB-3769F97A7BE1}" destId="{8F10A825-521A-4D56-B55B-87542DAD3D0D}" srcOrd="4" destOrd="0" presId="urn:microsoft.com/office/officeart/2005/8/layout/target1"/>
    <dgm:cxn modelId="{6020A2FD-B68D-4BFF-985F-7CF0D993E668}" type="presParOf" srcId="{3C439109-2F8A-4595-B1BB-3769F97A7BE1}" destId="{01E14F36-C723-4283-9874-132EC0549629}" srcOrd="5" destOrd="0" presId="urn:microsoft.com/office/officeart/2005/8/layout/target1"/>
    <dgm:cxn modelId="{B1B5E862-4457-474A-96AD-D014B0A01EE3}" type="presParOf" srcId="{3C439109-2F8A-4595-B1BB-3769F97A7BE1}" destId="{D1206840-E335-411F-8436-85A0FC2E391A}" srcOrd="6" destOrd="0" presId="urn:microsoft.com/office/officeart/2005/8/layout/target1"/>
    <dgm:cxn modelId="{61A53561-2D17-4A6A-9BA2-60F35D285ACA}" type="presParOf" srcId="{3C439109-2F8A-4595-B1BB-3769F97A7BE1}" destId="{316046BA-6537-491C-B403-AE4189F61016}" srcOrd="7" destOrd="0" presId="urn:microsoft.com/office/officeart/2005/8/layout/target1"/>
    <dgm:cxn modelId="{1A49D159-8DCB-4DC8-90D5-B026A1574847}" type="presParOf" srcId="{3C439109-2F8A-4595-B1BB-3769F97A7BE1}" destId="{1F7773AE-71B1-4C56-AD92-DB6CB91719A2}" srcOrd="8" destOrd="0" presId="urn:microsoft.com/office/officeart/2005/8/layout/target1"/>
    <dgm:cxn modelId="{5513FD08-A9EA-4C2B-A657-9FB46C927E63}" type="presParOf" srcId="{3C439109-2F8A-4595-B1BB-3769F97A7BE1}" destId="{B4CB7E79-E216-4D32-B007-6D1989C27310}" srcOrd="9" destOrd="0" presId="urn:microsoft.com/office/officeart/2005/8/layout/target1"/>
    <dgm:cxn modelId="{ABD93D57-CD67-4D31-8BB6-5252A999984D}" type="presParOf" srcId="{3C439109-2F8A-4595-B1BB-3769F97A7BE1}" destId="{6C896514-376E-45B9-BEF9-4088DCE9D598}" srcOrd="10" destOrd="0" presId="urn:microsoft.com/office/officeart/2005/8/layout/target1"/>
    <dgm:cxn modelId="{2938D6EF-2754-44C3-899F-94315C490054}" type="presParOf" srcId="{3C439109-2F8A-4595-B1BB-3769F97A7BE1}" destId="{3D3B69C0-DDCC-427E-8810-0A43FCAE2DC8}"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B4D49-B4E2-434C-818F-DB55714F73AC}"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fr-FR"/>
        </a:p>
      </dgm:t>
    </dgm:pt>
    <dgm:pt modelId="{55C8C642-4C4E-6E49-A3BA-692D3E4B6F66}">
      <dgm:prSet phldrT="[Texte]"/>
      <dgm:spPr/>
      <dgm:t>
        <a:bodyPr/>
        <a:lstStyle/>
        <a:p>
          <a:r>
            <a:rPr lang="fr-FR" dirty="0">
              <a:latin typeface="+mj-lt"/>
            </a:rPr>
            <a:t>1</a:t>
          </a:r>
        </a:p>
      </dgm:t>
    </dgm:pt>
    <dgm:pt modelId="{86A4E034-8FAD-2246-B457-6229ADDB6108}" type="parTrans" cxnId="{465A078E-B0D3-B848-81DE-A2C387FCFDE5}">
      <dgm:prSet/>
      <dgm:spPr/>
      <dgm:t>
        <a:bodyPr/>
        <a:lstStyle/>
        <a:p>
          <a:endParaRPr lang="fr-FR"/>
        </a:p>
      </dgm:t>
    </dgm:pt>
    <dgm:pt modelId="{EAF8CF4B-2138-4A4F-81C6-A91B1F88F174}" type="sibTrans" cxnId="{465A078E-B0D3-B848-81DE-A2C387FCFDE5}">
      <dgm:prSet/>
      <dgm:spPr/>
      <dgm:t>
        <a:bodyPr/>
        <a:lstStyle/>
        <a:p>
          <a:endParaRPr lang="fr-FR"/>
        </a:p>
      </dgm:t>
    </dgm:pt>
    <dgm:pt modelId="{428F91A5-505F-064D-A4BA-169BCFA8686C}">
      <dgm:prSet phldrT="[Texte]"/>
      <dgm:spPr/>
      <dgm:t>
        <a:bodyPr/>
        <a:lstStyle/>
        <a:p>
          <a:r>
            <a:rPr lang="fr-FR" dirty="0">
              <a:latin typeface="+mj-lt"/>
            </a:rPr>
            <a:t>1.1</a:t>
          </a:r>
        </a:p>
      </dgm:t>
    </dgm:pt>
    <dgm:pt modelId="{7EA6E70A-6664-D64E-8507-0A07081F2123}" type="parTrans" cxnId="{48B1924D-0AAE-A642-B9A9-DB86A52FCC82}">
      <dgm:prSet/>
      <dgm:spPr/>
      <dgm:t>
        <a:bodyPr/>
        <a:lstStyle/>
        <a:p>
          <a:endParaRPr lang="fr-FR"/>
        </a:p>
      </dgm:t>
    </dgm:pt>
    <dgm:pt modelId="{CFB17BDB-C963-FB4D-93F7-D414156D94F8}" type="sibTrans" cxnId="{48B1924D-0AAE-A642-B9A9-DB86A52FCC82}">
      <dgm:prSet/>
      <dgm:spPr/>
      <dgm:t>
        <a:bodyPr/>
        <a:lstStyle/>
        <a:p>
          <a:endParaRPr lang="fr-FR"/>
        </a:p>
      </dgm:t>
    </dgm:pt>
    <dgm:pt modelId="{6C384A9A-F6EB-894C-B8C3-09A73BD6148D}">
      <dgm:prSet phldrT="[Texte]"/>
      <dgm:spPr/>
      <dgm:t>
        <a:bodyPr/>
        <a:lstStyle/>
        <a:p>
          <a:r>
            <a:rPr lang="fr-FR" dirty="0">
              <a:latin typeface="+mj-lt"/>
            </a:rPr>
            <a:t>1.1.1</a:t>
          </a:r>
        </a:p>
      </dgm:t>
    </dgm:pt>
    <dgm:pt modelId="{CFC0F3F0-6741-FD4E-A722-4BD73737C0E9}" type="parTrans" cxnId="{96C5B9F8-2A8E-2D4A-9A34-0D02930D806F}">
      <dgm:prSet/>
      <dgm:spPr/>
      <dgm:t>
        <a:bodyPr/>
        <a:lstStyle/>
        <a:p>
          <a:endParaRPr lang="fr-FR"/>
        </a:p>
      </dgm:t>
    </dgm:pt>
    <dgm:pt modelId="{F270227D-38F4-104E-9AD0-3F5966E8BF03}" type="sibTrans" cxnId="{96C5B9F8-2A8E-2D4A-9A34-0D02930D806F}">
      <dgm:prSet/>
      <dgm:spPr/>
      <dgm:t>
        <a:bodyPr/>
        <a:lstStyle/>
        <a:p>
          <a:endParaRPr lang="fr-FR"/>
        </a:p>
      </dgm:t>
    </dgm:pt>
    <dgm:pt modelId="{6F35D090-F721-684D-83A4-BDA6CD31BCC8}">
      <dgm:prSet phldrT="[Texte]"/>
      <dgm:spPr/>
      <dgm:t>
        <a:bodyPr/>
        <a:lstStyle/>
        <a:p>
          <a:r>
            <a:rPr lang="fr-FR" dirty="0">
              <a:latin typeface="+mj-lt"/>
            </a:rPr>
            <a:t>1.1.2</a:t>
          </a:r>
        </a:p>
      </dgm:t>
    </dgm:pt>
    <dgm:pt modelId="{4AD5E1EC-9264-8C40-B026-E567EF9DABB9}" type="parTrans" cxnId="{A8C781C6-5DF6-5742-B056-152402672242}">
      <dgm:prSet/>
      <dgm:spPr/>
      <dgm:t>
        <a:bodyPr/>
        <a:lstStyle/>
        <a:p>
          <a:endParaRPr lang="fr-FR"/>
        </a:p>
      </dgm:t>
    </dgm:pt>
    <dgm:pt modelId="{5C053EEC-DEDE-334B-99A4-A54F882191F0}" type="sibTrans" cxnId="{A8C781C6-5DF6-5742-B056-152402672242}">
      <dgm:prSet/>
      <dgm:spPr/>
      <dgm:t>
        <a:bodyPr/>
        <a:lstStyle/>
        <a:p>
          <a:endParaRPr lang="fr-FR"/>
        </a:p>
      </dgm:t>
    </dgm:pt>
    <dgm:pt modelId="{D06D86CD-7256-3043-9F36-E7E44D3D0F0E}">
      <dgm:prSet phldrT="[Texte]"/>
      <dgm:spPr/>
      <dgm:t>
        <a:bodyPr/>
        <a:lstStyle/>
        <a:p>
          <a:r>
            <a:rPr lang="fr-FR" dirty="0">
              <a:latin typeface="+mj-lt"/>
            </a:rPr>
            <a:t>1.2</a:t>
          </a:r>
        </a:p>
      </dgm:t>
    </dgm:pt>
    <dgm:pt modelId="{D5388B6F-02AA-0A41-B01E-DBB38EDCD398}" type="parTrans" cxnId="{39E54E69-6416-5A41-9DAF-0AE217267617}">
      <dgm:prSet/>
      <dgm:spPr/>
      <dgm:t>
        <a:bodyPr/>
        <a:lstStyle/>
        <a:p>
          <a:endParaRPr lang="fr-FR"/>
        </a:p>
      </dgm:t>
    </dgm:pt>
    <dgm:pt modelId="{29D32AB0-27E1-FD4D-958D-50E9E1112562}" type="sibTrans" cxnId="{39E54E69-6416-5A41-9DAF-0AE217267617}">
      <dgm:prSet/>
      <dgm:spPr/>
      <dgm:t>
        <a:bodyPr/>
        <a:lstStyle/>
        <a:p>
          <a:endParaRPr lang="fr-FR"/>
        </a:p>
      </dgm:t>
    </dgm:pt>
    <dgm:pt modelId="{DC08BD22-5761-EC42-ADBE-8C60C076DBB4}">
      <dgm:prSet phldrT="[Texte]"/>
      <dgm:spPr/>
      <dgm:t>
        <a:bodyPr/>
        <a:lstStyle/>
        <a:p>
          <a:r>
            <a:rPr lang="fr-FR" dirty="0">
              <a:latin typeface="+mj-lt"/>
            </a:rPr>
            <a:t>1.2.1</a:t>
          </a:r>
        </a:p>
      </dgm:t>
    </dgm:pt>
    <dgm:pt modelId="{DD4EFA29-16E4-0143-818A-9AD07EB7D59B}" type="parTrans" cxnId="{234E415F-D5B2-9545-A50B-4DDEB8806E21}">
      <dgm:prSet/>
      <dgm:spPr/>
      <dgm:t>
        <a:bodyPr/>
        <a:lstStyle/>
        <a:p>
          <a:endParaRPr lang="fr-FR"/>
        </a:p>
      </dgm:t>
    </dgm:pt>
    <dgm:pt modelId="{15372367-5EDF-2A48-9553-FD19D993B309}" type="sibTrans" cxnId="{234E415F-D5B2-9545-A50B-4DDEB8806E21}">
      <dgm:prSet/>
      <dgm:spPr/>
      <dgm:t>
        <a:bodyPr/>
        <a:lstStyle/>
        <a:p>
          <a:endParaRPr lang="fr-FR"/>
        </a:p>
      </dgm:t>
    </dgm:pt>
    <dgm:pt modelId="{093DFB55-AC29-574A-BEF2-8FBBF9486C7C}">
      <dgm:prSet phldrT="[Texte]"/>
      <dgm:spPr>
        <a:solidFill>
          <a:schemeClr val="accent1">
            <a:lumMod val="20000"/>
            <a:lumOff val="80000"/>
          </a:schemeClr>
        </a:solidFill>
      </dgm:spPr>
      <dgm:t>
        <a:bodyPr/>
        <a:lstStyle/>
        <a:p>
          <a:r>
            <a:rPr lang="en-GB" noProof="0" dirty="0">
              <a:latin typeface="+mj-lt"/>
            </a:rPr>
            <a:t>Result</a:t>
          </a:r>
        </a:p>
      </dgm:t>
    </dgm:pt>
    <dgm:pt modelId="{80E88678-8B90-744F-955B-FF6EE011C50F}" type="parTrans" cxnId="{21B913E3-B354-1B47-A61B-6FC55BE6E673}">
      <dgm:prSet/>
      <dgm:spPr/>
      <dgm:t>
        <a:bodyPr/>
        <a:lstStyle/>
        <a:p>
          <a:endParaRPr lang="fr-FR"/>
        </a:p>
      </dgm:t>
    </dgm:pt>
    <dgm:pt modelId="{EFFE45A8-7D45-7F45-A38D-C0BB7E8B07DB}" type="sibTrans" cxnId="{21B913E3-B354-1B47-A61B-6FC55BE6E673}">
      <dgm:prSet/>
      <dgm:spPr/>
      <dgm:t>
        <a:bodyPr/>
        <a:lstStyle/>
        <a:p>
          <a:endParaRPr lang="fr-FR"/>
        </a:p>
      </dgm:t>
    </dgm:pt>
    <dgm:pt modelId="{2FEEF599-E8B4-BE42-AE6C-99DE464CF287}">
      <dgm:prSet phldrT="[Texte]"/>
      <dgm:spPr>
        <a:solidFill>
          <a:schemeClr val="accent4">
            <a:lumMod val="20000"/>
            <a:lumOff val="80000"/>
          </a:schemeClr>
        </a:solidFill>
      </dgm:spPr>
      <dgm:t>
        <a:bodyPr/>
        <a:lstStyle/>
        <a:p>
          <a:r>
            <a:rPr lang="fr-FR" dirty="0">
              <a:latin typeface="+mj-lt"/>
            </a:rPr>
            <a:t>Outputs</a:t>
          </a:r>
        </a:p>
      </dgm:t>
    </dgm:pt>
    <dgm:pt modelId="{DB7A7E53-7E33-454D-86E4-9BC85E646439}" type="parTrans" cxnId="{C12BDE55-4977-764A-95EE-36AD6E5BD05A}">
      <dgm:prSet/>
      <dgm:spPr/>
      <dgm:t>
        <a:bodyPr/>
        <a:lstStyle/>
        <a:p>
          <a:endParaRPr lang="fr-FR"/>
        </a:p>
      </dgm:t>
    </dgm:pt>
    <dgm:pt modelId="{B0F6339C-4C23-AF4E-93EE-8A148F1F88C1}" type="sibTrans" cxnId="{C12BDE55-4977-764A-95EE-36AD6E5BD05A}">
      <dgm:prSet/>
      <dgm:spPr/>
      <dgm:t>
        <a:bodyPr/>
        <a:lstStyle/>
        <a:p>
          <a:endParaRPr lang="fr-FR"/>
        </a:p>
      </dgm:t>
    </dgm:pt>
    <dgm:pt modelId="{CE6B61B2-0FD3-DE41-BB5B-44B85375B3C3}">
      <dgm:prSet phldrT="[Texte]"/>
      <dgm:spPr>
        <a:solidFill>
          <a:schemeClr val="tx2">
            <a:lumMod val="20000"/>
            <a:lumOff val="80000"/>
          </a:schemeClr>
        </a:solidFill>
      </dgm:spPr>
      <dgm:t>
        <a:bodyPr/>
        <a:lstStyle/>
        <a:p>
          <a:r>
            <a:rPr lang="en-GB" noProof="0" dirty="0">
              <a:latin typeface="+mj-lt"/>
            </a:rPr>
            <a:t>Activities</a:t>
          </a:r>
        </a:p>
      </dgm:t>
    </dgm:pt>
    <dgm:pt modelId="{76867A48-F759-1749-83BF-F02D536FD436}" type="parTrans" cxnId="{E12005E4-789B-E04C-8847-F3C281514CE0}">
      <dgm:prSet/>
      <dgm:spPr/>
      <dgm:t>
        <a:bodyPr/>
        <a:lstStyle/>
        <a:p>
          <a:endParaRPr lang="fr-FR"/>
        </a:p>
      </dgm:t>
    </dgm:pt>
    <dgm:pt modelId="{443F0B9F-9702-FC40-8469-B7C35C9FC8D8}" type="sibTrans" cxnId="{E12005E4-789B-E04C-8847-F3C281514CE0}">
      <dgm:prSet/>
      <dgm:spPr/>
      <dgm:t>
        <a:bodyPr/>
        <a:lstStyle/>
        <a:p>
          <a:endParaRPr lang="fr-FR"/>
        </a:p>
      </dgm:t>
    </dgm:pt>
    <dgm:pt modelId="{9A1AD7C0-4FC2-4443-8558-05BB3281A76F}">
      <dgm:prSet phldrT="[Texte]"/>
      <dgm:spPr/>
      <dgm:t>
        <a:bodyPr/>
        <a:lstStyle/>
        <a:p>
          <a:r>
            <a:rPr lang="fr-FR" dirty="0">
              <a:latin typeface="+mj-lt"/>
            </a:rPr>
            <a:t>1.1.3</a:t>
          </a:r>
        </a:p>
      </dgm:t>
    </dgm:pt>
    <dgm:pt modelId="{F59DEBDA-DA5D-9A41-9275-5500CC7F1AA0}" type="parTrans" cxnId="{9C4D476A-84A2-BF46-9726-129F22A1C9A6}">
      <dgm:prSet/>
      <dgm:spPr/>
      <dgm:t>
        <a:bodyPr/>
        <a:lstStyle/>
        <a:p>
          <a:endParaRPr lang="fr-FR"/>
        </a:p>
      </dgm:t>
    </dgm:pt>
    <dgm:pt modelId="{D29A035E-CA51-444D-8EC6-A15CFF5C46D8}" type="sibTrans" cxnId="{9C4D476A-84A2-BF46-9726-129F22A1C9A6}">
      <dgm:prSet/>
      <dgm:spPr/>
      <dgm:t>
        <a:bodyPr/>
        <a:lstStyle/>
        <a:p>
          <a:endParaRPr lang="fr-FR"/>
        </a:p>
      </dgm:t>
    </dgm:pt>
    <dgm:pt modelId="{2707FE0A-BF10-A440-89B3-EE2B3D920A68}">
      <dgm:prSet phldrT="[Texte]"/>
      <dgm:spPr/>
      <dgm:t>
        <a:bodyPr/>
        <a:lstStyle/>
        <a:p>
          <a:r>
            <a:rPr lang="fr-FR" dirty="0">
              <a:latin typeface="+mj-lt"/>
            </a:rPr>
            <a:t>1.2.2</a:t>
          </a:r>
        </a:p>
      </dgm:t>
    </dgm:pt>
    <dgm:pt modelId="{643F7092-5C8A-5040-85DC-3A781FF3CA87}" type="parTrans" cxnId="{91587BF8-5F08-144E-902E-B7D71ADD8EC4}">
      <dgm:prSet/>
      <dgm:spPr/>
      <dgm:t>
        <a:bodyPr/>
        <a:lstStyle/>
        <a:p>
          <a:endParaRPr lang="fr-FR"/>
        </a:p>
      </dgm:t>
    </dgm:pt>
    <dgm:pt modelId="{E07286B2-9A90-6246-AFD3-9065DC62322B}" type="sibTrans" cxnId="{91587BF8-5F08-144E-902E-B7D71ADD8EC4}">
      <dgm:prSet/>
      <dgm:spPr/>
      <dgm:t>
        <a:bodyPr/>
        <a:lstStyle/>
        <a:p>
          <a:endParaRPr lang="fr-FR"/>
        </a:p>
      </dgm:t>
    </dgm:pt>
    <dgm:pt modelId="{2458702D-59E3-E845-A479-DF49626C10CA}" type="pres">
      <dgm:prSet presAssocID="{E8AB4D49-B4E2-434C-818F-DB55714F73AC}" presName="mainComposite" presStyleCnt="0">
        <dgm:presLayoutVars>
          <dgm:chPref val="1"/>
          <dgm:dir/>
          <dgm:animOne val="branch"/>
          <dgm:animLvl val="lvl"/>
          <dgm:resizeHandles val="exact"/>
        </dgm:presLayoutVars>
      </dgm:prSet>
      <dgm:spPr/>
      <dgm:t>
        <a:bodyPr/>
        <a:lstStyle/>
        <a:p>
          <a:endParaRPr lang="en-US"/>
        </a:p>
      </dgm:t>
    </dgm:pt>
    <dgm:pt modelId="{0835D4FE-083B-9241-A921-BE92DC2BAA52}" type="pres">
      <dgm:prSet presAssocID="{E8AB4D49-B4E2-434C-818F-DB55714F73AC}" presName="hierFlow" presStyleCnt="0"/>
      <dgm:spPr/>
    </dgm:pt>
    <dgm:pt modelId="{D8FC4B41-C0AE-AA4D-9DFE-09778AD06A94}" type="pres">
      <dgm:prSet presAssocID="{E8AB4D49-B4E2-434C-818F-DB55714F73AC}" presName="firstBuf" presStyleCnt="0"/>
      <dgm:spPr/>
    </dgm:pt>
    <dgm:pt modelId="{312C4355-1734-444A-8095-CB6AB14929C4}" type="pres">
      <dgm:prSet presAssocID="{E8AB4D49-B4E2-434C-818F-DB55714F73AC}" presName="hierChild1" presStyleCnt="0">
        <dgm:presLayoutVars>
          <dgm:chPref val="1"/>
          <dgm:animOne val="branch"/>
          <dgm:animLvl val="lvl"/>
        </dgm:presLayoutVars>
      </dgm:prSet>
      <dgm:spPr/>
    </dgm:pt>
    <dgm:pt modelId="{476F4FDF-E854-9A45-8FF8-AC1043D4F645}" type="pres">
      <dgm:prSet presAssocID="{55C8C642-4C4E-6E49-A3BA-692D3E4B6F66}" presName="Name14" presStyleCnt="0"/>
      <dgm:spPr/>
    </dgm:pt>
    <dgm:pt modelId="{B1B1EADD-1D45-7746-821B-3887FCB7E0CB}" type="pres">
      <dgm:prSet presAssocID="{55C8C642-4C4E-6E49-A3BA-692D3E4B6F66}" presName="level1Shape" presStyleLbl="node0" presStyleIdx="0" presStyleCnt="1">
        <dgm:presLayoutVars>
          <dgm:chPref val="3"/>
        </dgm:presLayoutVars>
      </dgm:prSet>
      <dgm:spPr/>
      <dgm:t>
        <a:bodyPr/>
        <a:lstStyle/>
        <a:p>
          <a:endParaRPr lang="en-US"/>
        </a:p>
      </dgm:t>
    </dgm:pt>
    <dgm:pt modelId="{067EBEEB-1598-5C45-9E5D-0E6D42622459}" type="pres">
      <dgm:prSet presAssocID="{55C8C642-4C4E-6E49-A3BA-692D3E4B6F66}" presName="hierChild2" presStyleCnt="0"/>
      <dgm:spPr/>
    </dgm:pt>
    <dgm:pt modelId="{91ADBCCB-A59F-B941-B003-14D48E28FB94}" type="pres">
      <dgm:prSet presAssocID="{7EA6E70A-6664-D64E-8507-0A07081F2123}" presName="Name19" presStyleLbl="parChTrans1D2" presStyleIdx="0" presStyleCnt="2"/>
      <dgm:spPr/>
      <dgm:t>
        <a:bodyPr/>
        <a:lstStyle/>
        <a:p>
          <a:endParaRPr lang="en-US"/>
        </a:p>
      </dgm:t>
    </dgm:pt>
    <dgm:pt modelId="{155320CC-E5B9-3B48-92AC-68178832CBDF}" type="pres">
      <dgm:prSet presAssocID="{428F91A5-505F-064D-A4BA-169BCFA8686C}" presName="Name21" presStyleCnt="0"/>
      <dgm:spPr/>
    </dgm:pt>
    <dgm:pt modelId="{94E0DF68-DF40-A247-BCDA-B6FB7F2B0C5C}" type="pres">
      <dgm:prSet presAssocID="{428F91A5-505F-064D-A4BA-169BCFA8686C}" presName="level2Shape" presStyleLbl="node2" presStyleIdx="0" presStyleCnt="2"/>
      <dgm:spPr/>
      <dgm:t>
        <a:bodyPr/>
        <a:lstStyle/>
        <a:p>
          <a:endParaRPr lang="en-US"/>
        </a:p>
      </dgm:t>
    </dgm:pt>
    <dgm:pt modelId="{73845F60-AE6C-BF4A-A1DB-3BA06E8E944E}" type="pres">
      <dgm:prSet presAssocID="{428F91A5-505F-064D-A4BA-169BCFA8686C}" presName="hierChild3" presStyleCnt="0"/>
      <dgm:spPr/>
    </dgm:pt>
    <dgm:pt modelId="{9B8EC215-DEE7-4A4E-881D-64DC0D8FDF2D}" type="pres">
      <dgm:prSet presAssocID="{CFC0F3F0-6741-FD4E-A722-4BD73737C0E9}" presName="Name19" presStyleLbl="parChTrans1D3" presStyleIdx="0" presStyleCnt="5"/>
      <dgm:spPr/>
      <dgm:t>
        <a:bodyPr/>
        <a:lstStyle/>
        <a:p>
          <a:endParaRPr lang="en-US"/>
        </a:p>
      </dgm:t>
    </dgm:pt>
    <dgm:pt modelId="{7FCF78CB-10E4-FA46-BC4B-BAEB4C400F4D}" type="pres">
      <dgm:prSet presAssocID="{6C384A9A-F6EB-894C-B8C3-09A73BD6148D}" presName="Name21" presStyleCnt="0"/>
      <dgm:spPr/>
    </dgm:pt>
    <dgm:pt modelId="{A85BB1E8-A404-C64B-9C99-920B30637252}" type="pres">
      <dgm:prSet presAssocID="{6C384A9A-F6EB-894C-B8C3-09A73BD6148D}" presName="level2Shape" presStyleLbl="node3" presStyleIdx="0" presStyleCnt="5"/>
      <dgm:spPr/>
      <dgm:t>
        <a:bodyPr/>
        <a:lstStyle/>
        <a:p>
          <a:endParaRPr lang="en-US"/>
        </a:p>
      </dgm:t>
    </dgm:pt>
    <dgm:pt modelId="{6A5EF4C2-8F7D-BA4A-AEE3-C188469F514D}" type="pres">
      <dgm:prSet presAssocID="{6C384A9A-F6EB-894C-B8C3-09A73BD6148D}" presName="hierChild3" presStyleCnt="0"/>
      <dgm:spPr/>
    </dgm:pt>
    <dgm:pt modelId="{F26A9161-0833-264C-A40B-9781A85E946A}" type="pres">
      <dgm:prSet presAssocID="{4AD5E1EC-9264-8C40-B026-E567EF9DABB9}" presName="Name19" presStyleLbl="parChTrans1D3" presStyleIdx="1" presStyleCnt="5"/>
      <dgm:spPr/>
      <dgm:t>
        <a:bodyPr/>
        <a:lstStyle/>
        <a:p>
          <a:endParaRPr lang="en-US"/>
        </a:p>
      </dgm:t>
    </dgm:pt>
    <dgm:pt modelId="{DFB17B00-B92D-7440-BAEB-BD5418817D60}" type="pres">
      <dgm:prSet presAssocID="{6F35D090-F721-684D-83A4-BDA6CD31BCC8}" presName="Name21" presStyleCnt="0"/>
      <dgm:spPr/>
    </dgm:pt>
    <dgm:pt modelId="{33EF7023-CFF4-B445-9209-BB2E4F6854B8}" type="pres">
      <dgm:prSet presAssocID="{6F35D090-F721-684D-83A4-BDA6CD31BCC8}" presName="level2Shape" presStyleLbl="node3" presStyleIdx="1" presStyleCnt="5"/>
      <dgm:spPr/>
      <dgm:t>
        <a:bodyPr/>
        <a:lstStyle/>
        <a:p>
          <a:endParaRPr lang="en-US"/>
        </a:p>
      </dgm:t>
    </dgm:pt>
    <dgm:pt modelId="{BFE5C0F5-4EBB-974C-9CC1-04CC780D6597}" type="pres">
      <dgm:prSet presAssocID="{6F35D090-F721-684D-83A4-BDA6CD31BCC8}" presName="hierChild3" presStyleCnt="0"/>
      <dgm:spPr/>
    </dgm:pt>
    <dgm:pt modelId="{68475190-295F-EC42-BA54-EA9FD4021D64}" type="pres">
      <dgm:prSet presAssocID="{F59DEBDA-DA5D-9A41-9275-5500CC7F1AA0}" presName="Name19" presStyleLbl="parChTrans1D3" presStyleIdx="2" presStyleCnt="5"/>
      <dgm:spPr/>
      <dgm:t>
        <a:bodyPr/>
        <a:lstStyle/>
        <a:p>
          <a:endParaRPr lang="en-US"/>
        </a:p>
      </dgm:t>
    </dgm:pt>
    <dgm:pt modelId="{BFD5A4AD-5217-EA47-9A32-AAE0A3726BDD}" type="pres">
      <dgm:prSet presAssocID="{9A1AD7C0-4FC2-4443-8558-05BB3281A76F}" presName="Name21" presStyleCnt="0"/>
      <dgm:spPr/>
    </dgm:pt>
    <dgm:pt modelId="{3D5977DA-0900-1043-935E-F39C396E12A0}" type="pres">
      <dgm:prSet presAssocID="{9A1AD7C0-4FC2-4443-8558-05BB3281A76F}" presName="level2Shape" presStyleLbl="node3" presStyleIdx="2" presStyleCnt="5"/>
      <dgm:spPr/>
      <dgm:t>
        <a:bodyPr/>
        <a:lstStyle/>
        <a:p>
          <a:endParaRPr lang="en-US"/>
        </a:p>
      </dgm:t>
    </dgm:pt>
    <dgm:pt modelId="{DCA6195C-7433-1C4F-91D9-7EEC007F2E19}" type="pres">
      <dgm:prSet presAssocID="{9A1AD7C0-4FC2-4443-8558-05BB3281A76F}" presName="hierChild3" presStyleCnt="0"/>
      <dgm:spPr/>
    </dgm:pt>
    <dgm:pt modelId="{615EB414-A385-8E49-BA62-2F25D35206B4}" type="pres">
      <dgm:prSet presAssocID="{D5388B6F-02AA-0A41-B01E-DBB38EDCD398}" presName="Name19" presStyleLbl="parChTrans1D2" presStyleIdx="1" presStyleCnt="2"/>
      <dgm:spPr/>
      <dgm:t>
        <a:bodyPr/>
        <a:lstStyle/>
        <a:p>
          <a:endParaRPr lang="en-US"/>
        </a:p>
      </dgm:t>
    </dgm:pt>
    <dgm:pt modelId="{0B77D712-6D5C-1B4B-944E-55239E6BD911}" type="pres">
      <dgm:prSet presAssocID="{D06D86CD-7256-3043-9F36-E7E44D3D0F0E}" presName="Name21" presStyleCnt="0"/>
      <dgm:spPr/>
    </dgm:pt>
    <dgm:pt modelId="{056FC73B-AD51-124E-83C7-A25287ACDB1D}" type="pres">
      <dgm:prSet presAssocID="{D06D86CD-7256-3043-9F36-E7E44D3D0F0E}" presName="level2Shape" presStyleLbl="node2" presStyleIdx="1" presStyleCnt="2"/>
      <dgm:spPr/>
      <dgm:t>
        <a:bodyPr/>
        <a:lstStyle/>
        <a:p>
          <a:endParaRPr lang="en-US"/>
        </a:p>
      </dgm:t>
    </dgm:pt>
    <dgm:pt modelId="{E65A46FE-329F-4748-A772-DDF176BF5D1A}" type="pres">
      <dgm:prSet presAssocID="{D06D86CD-7256-3043-9F36-E7E44D3D0F0E}" presName="hierChild3" presStyleCnt="0"/>
      <dgm:spPr/>
    </dgm:pt>
    <dgm:pt modelId="{08E28645-D528-1245-8E32-7DD2E06FF266}" type="pres">
      <dgm:prSet presAssocID="{DD4EFA29-16E4-0143-818A-9AD07EB7D59B}" presName="Name19" presStyleLbl="parChTrans1D3" presStyleIdx="3" presStyleCnt="5"/>
      <dgm:spPr/>
      <dgm:t>
        <a:bodyPr/>
        <a:lstStyle/>
        <a:p>
          <a:endParaRPr lang="en-US"/>
        </a:p>
      </dgm:t>
    </dgm:pt>
    <dgm:pt modelId="{300056AC-A136-AF42-B7E5-4AF76E0B4E30}" type="pres">
      <dgm:prSet presAssocID="{DC08BD22-5761-EC42-ADBE-8C60C076DBB4}" presName="Name21" presStyleCnt="0"/>
      <dgm:spPr/>
    </dgm:pt>
    <dgm:pt modelId="{FB7E874E-B88D-7744-90C5-1C1458CFFAED}" type="pres">
      <dgm:prSet presAssocID="{DC08BD22-5761-EC42-ADBE-8C60C076DBB4}" presName="level2Shape" presStyleLbl="node3" presStyleIdx="3" presStyleCnt="5"/>
      <dgm:spPr/>
      <dgm:t>
        <a:bodyPr/>
        <a:lstStyle/>
        <a:p>
          <a:endParaRPr lang="en-US"/>
        </a:p>
      </dgm:t>
    </dgm:pt>
    <dgm:pt modelId="{2C06D07B-AEBA-9449-A018-C9ADE3687411}" type="pres">
      <dgm:prSet presAssocID="{DC08BD22-5761-EC42-ADBE-8C60C076DBB4}" presName="hierChild3" presStyleCnt="0"/>
      <dgm:spPr/>
    </dgm:pt>
    <dgm:pt modelId="{9BD231AF-859F-3F4E-888E-2B8BC5B9F506}" type="pres">
      <dgm:prSet presAssocID="{643F7092-5C8A-5040-85DC-3A781FF3CA87}" presName="Name19" presStyleLbl="parChTrans1D3" presStyleIdx="4" presStyleCnt="5"/>
      <dgm:spPr/>
      <dgm:t>
        <a:bodyPr/>
        <a:lstStyle/>
        <a:p>
          <a:endParaRPr lang="en-US"/>
        </a:p>
      </dgm:t>
    </dgm:pt>
    <dgm:pt modelId="{9D62CDEC-B354-3142-BE81-0459AA2CFA93}" type="pres">
      <dgm:prSet presAssocID="{2707FE0A-BF10-A440-89B3-EE2B3D920A68}" presName="Name21" presStyleCnt="0"/>
      <dgm:spPr/>
    </dgm:pt>
    <dgm:pt modelId="{091CB391-C7B9-AE43-8E5C-70008C105432}" type="pres">
      <dgm:prSet presAssocID="{2707FE0A-BF10-A440-89B3-EE2B3D920A68}" presName="level2Shape" presStyleLbl="node3" presStyleIdx="4" presStyleCnt="5"/>
      <dgm:spPr/>
      <dgm:t>
        <a:bodyPr/>
        <a:lstStyle/>
        <a:p>
          <a:endParaRPr lang="en-US"/>
        </a:p>
      </dgm:t>
    </dgm:pt>
    <dgm:pt modelId="{7105FBE9-8161-D04B-AB1C-E3C33DB24A1D}" type="pres">
      <dgm:prSet presAssocID="{2707FE0A-BF10-A440-89B3-EE2B3D920A68}" presName="hierChild3" presStyleCnt="0"/>
      <dgm:spPr/>
    </dgm:pt>
    <dgm:pt modelId="{DAD57A2D-0E2C-0644-AE64-9DCA6C8630D6}" type="pres">
      <dgm:prSet presAssocID="{E8AB4D49-B4E2-434C-818F-DB55714F73AC}" presName="bgShapesFlow" presStyleCnt="0"/>
      <dgm:spPr/>
    </dgm:pt>
    <dgm:pt modelId="{9BF253A8-1C65-2645-9B27-5FDC0DF57B30}" type="pres">
      <dgm:prSet presAssocID="{093DFB55-AC29-574A-BEF2-8FBBF9486C7C}" presName="rectComp" presStyleCnt="0"/>
      <dgm:spPr/>
    </dgm:pt>
    <dgm:pt modelId="{E46684F8-E648-2347-BD6A-2DF5B56B00EF}" type="pres">
      <dgm:prSet presAssocID="{093DFB55-AC29-574A-BEF2-8FBBF9486C7C}" presName="bgRect" presStyleLbl="bgShp" presStyleIdx="0" presStyleCnt="3" custLinFactNeighborY="5412"/>
      <dgm:spPr/>
      <dgm:t>
        <a:bodyPr/>
        <a:lstStyle/>
        <a:p>
          <a:endParaRPr lang="en-US"/>
        </a:p>
      </dgm:t>
    </dgm:pt>
    <dgm:pt modelId="{0A64136C-8E6B-0049-8504-149C35387773}" type="pres">
      <dgm:prSet presAssocID="{093DFB55-AC29-574A-BEF2-8FBBF9486C7C}" presName="bgRectTx" presStyleLbl="bgShp" presStyleIdx="0" presStyleCnt="3">
        <dgm:presLayoutVars>
          <dgm:bulletEnabled val="1"/>
        </dgm:presLayoutVars>
      </dgm:prSet>
      <dgm:spPr/>
      <dgm:t>
        <a:bodyPr/>
        <a:lstStyle/>
        <a:p>
          <a:endParaRPr lang="en-US"/>
        </a:p>
      </dgm:t>
    </dgm:pt>
    <dgm:pt modelId="{2D1A2B9E-5593-B344-93C2-772872D01F88}" type="pres">
      <dgm:prSet presAssocID="{093DFB55-AC29-574A-BEF2-8FBBF9486C7C}" presName="spComp" presStyleCnt="0"/>
      <dgm:spPr/>
    </dgm:pt>
    <dgm:pt modelId="{BC13673F-1427-BB4F-9250-AD829CB01AE1}" type="pres">
      <dgm:prSet presAssocID="{093DFB55-AC29-574A-BEF2-8FBBF9486C7C}" presName="vSp" presStyleCnt="0"/>
      <dgm:spPr/>
    </dgm:pt>
    <dgm:pt modelId="{DF7D4201-25C4-D748-A7DE-F6A6BA2C63AB}" type="pres">
      <dgm:prSet presAssocID="{2FEEF599-E8B4-BE42-AE6C-99DE464CF287}" presName="rectComp" presStyleCnt="0"/>
      <dgm:spPr/>
    </dgm:pt>
    <dgm:pt modelId="{C2E80C8E-01ED-4642-9ACD-C92106BAF4E2}" type="pres">
      <dgm:prSet presAssocID="{2FEEF599-E8B4-BE42-AE6C-99DE464CF287}" presName="bgRect" presStyleLbl="bgShp" presStyleIdx="1" presStyleCnt="3"/>
      <dgm:spPr/>
      <dgm:t>
        <a:bodyPr/>
        <a:lstStyle/>
        <a:p>
          <a:endParaRPr lang="en-US"/>
        </a:p>
      </dgm:t>
    </dgm:pt>
    <dgm:pt modelId="{567F8DA6-7AE2-BB42-A397-9CDAE3AE3985}" type="pres">
      <dgm:prSet presAssocID="{2FEEF599-E8B4-BE42-AE6C-99DE464CF287}" presName="bgRectTx" presStyleLbl="bgShp" presStyleIdx="1" presStyleCnt="3">
        <dgm:presLayoutVars>
          <dgm:bulletEnabled val="1"/>
        </dgm:presLayoutVars>
      </dgm:prSet>
      <dgm:spPr/>
      <dgm:t>
        <a:bodyPr/>
        <a:lstStyle/>
        <a:p>
          <a:endParaRPr lang="en-US"/>
        </a:p>
      </dgm:t>
    </dgm:pt>
    <dgm:pt modelId="{E138A189-9347-E745-9EB1-EC818AE5454A}" type="pres">
      <dgm:prSet presAssocID="{2FEEF599-E8B4-BE42-AE6C-99DE464CF287}" presName="spComp" presStyleCnt="0"/>
      <dgm:spPr/>
    </dgm:pt>
    <dgm:pt modelId="{8D278006-5856-444C-B010-C0BB1A58E2C7}" type="pres">
      <dgm:prSet presAssocID="{2FEEF599-E8B4-BE42-AE6C-99DE464CF287}" presName="vSp" presStyleCnt="0"/>
      <dgm:spPr/>
    </dgm:pt>
    <dgm:pt modelId="{0C1E7253-3377-2343-8031-1D681B3DCCD1}" type="pres">
      <dgm:prSet presAssocID="{CE6B61B2-0FD3-DE41-BB5B-44B85375B3C3}" presName="rectComp" presStyleCnt="0"/>
      <dgm:spPr/>
    </dgm:pt>
    <dgm:pt modelId="{7260D6F7-24D1-1C47-9D90-2E041EDC0E46}" type="pres">
      <dgm:prSet presAssocID="{CE6B61B2-0FD3-DE41-BB5B-44B85375B3C3}" presName="bgRect" presStyleLbl="bgShp" presStyleIdx="2" presStyleCnt="3"/>
      <dgm:spPr/>
      <dgm:t>
        <a:bodyPr/>
        <a:lstStyle/>
        <a:p>
          <a:endParaRPr lang="en-US"/>
        </a:p>
      </dgm:t>
    </dgm:pt>
    <dgm:pt modelId="{D762B320-5222-3547-B507-6A47D4583141}" type="pres">
      <dgm:prSet presAssocID="{CE6B61B2-0FD3-DE41-BB5B-44B85375B3C3}" presName="bgRectTx" presStyleLbl="bgShp" presStyleIdx="2" presStyleCnt="3">
        <dgm:presLayoutVars>
          <dgm:bulletEnabled val="1"/>
        </dgm:presLayoutVars>
      </dgm:prSet>
      <dgm:spPr/>
      <dgm:t>
        <a:bodyPr/>
        <a:lstStyle/>
        <a:p>
          <a:endParaRPr lang="en-US"/>
        </a:p>
      </dgm:t>
    </dgm:pt>
  </dgm:ptLst>
  <dgm:cxnLst>
    <dgm:cxn modelId="{64674B2A-5FF1-C147-BB89-0FDA83CD8E51}" type="presOf" srcId="{55C8C642-4C4E-6E49-A3BA-692D3E4B6F66}" destId="{B1B1EADD-1D45-7746-821B-3887FCB7E0CB}" srcOrd="0" destOrd="0" presId="urn:microsoft.com/office/officeart/2005/8/layout/hierarchy6"/>
    <dgm:cxn modelId="{64F4A902-974D-974F-AA7E-2827F76D4B24}" type="presOf" srcId="{4AD5E1EC-9264-8C40-B026-E567EF9DABB9}" destId="{F26A9161-0833-264C-A40B-9781A85E946A}" srcOrd="0" destOrd="0" presId="urn:microsoft.com/office/officeart/2005/8/layout/hierarchy6"/>
    <dgm:cxn modelId="{21B913E3-B354-1B47-A61B-6FC55BE6E673}" srcId="{E8AB4D49-B4E2-434C-818F-DB55714F73AC}" destId="{093DFB55-AC29-574A-BEF2-8FBBF9486C7C}" srcOrd="1" destOrd="0" parTransId="{80E88678-8B90-744F-955B-FF6EE011C50F}" sibTransId="{EFFE45A8-7D45-7F45-A38D-C0BB7E8B07DB}"/>
    <dgm:cxn modelId="{66AF8F6A-F12B-3C43-8670-DD6A6F14A624}" type="presOf" srcId="{E8AB4D49-B4E2-434C-818F-DB55714F73AC}" destId="{2458702D-59E3-E845-A479-DF49626C10CA}" srcOrd="0" destOrd="0" presId="urn:microsoft.com/office/officeart/2005/8/layout/hierarchy6"/>
    <dgm:cxn modelId="{C8C6B396-968B-1547-B4C7-FF447486A3E6}" type="presOf" srcId="{6C384A9A-F6EB-894C-B8C3-09A73BD6148D}" destId="{A85BB1E8-A404-C64B-9C99-920B30637252}" srcOrd="0" destOrd="0" presId="urn:microsoft.com/office/officeart/2005/8/layout/hierarchy6"/>
    <dgm:cxn modelId="{DE0F7D9F-4787-E448-8410-C56D6C4D16C1}" type="presOf" srcId="{428F91A5-505F-064D-A4BA-169BCFA8686C}" destId="{94E0DF68-DF40-A247-BCDA-B6FB7F2B0C5C}" srcOrd="0" destOrd="0" presId="urn:microsoft.com/office/officeart/2005/8/layout/hierarchy6"/>
    <dgm:cxn modelId="{96A60DB4-7509-BE45-881D-7EDF1FB85594}" type="presOf" srcId="{7EA6E70A-6664-D64E-8507-0A07081F2123}" destId="{91ADBCCB-A59F-B941-B003-14D48E28FB94}" srcOrd="0" destOrd="0" presId="urn:microsoft.com/office/officeart/2005/8/layout/hierarchy6"/>
    <dgm:cxn modelId="{E12005E4-789B-E04C-8847-F3C281514CE0}" srcId="{E8AB4D49-B4E2-434C-818F-DB55714F73AC}" destId="{CE6B61B2-0FD3-DE41-BB5B-44B85375B3C3}" srcOrd="3" destOrd="0" parTransId="{76867A48-F759-1749-83BF-F02D536FD436}" sibTransId="{443F0B9F-9702-FC40-8469-B7C35C9FC8D8}"/>
    <dgm:cxn modelId="{C12BDE55-4977-764A-95EE-36AD6E5BD05A}" srcId="{E8AB4D49-B4E2-434C-818F-DB55714F73AC}" destId="{2FEEF599-E8B4-BE42-AE6C-99DE464CF287}" srcOrd="2" destOrd="0" parTransId="{DB7A7E53-7E33-454D-86E4-9BC85E646439}" sibTransId="{B0F6339C-4C23-AF4E-93EE-8A148F1F88C1}"/>
    <dgm:cxn modelId="{A8C781C6-5DF6-5742-B056-152402672242}" srcId="{428F91A5-505F-064D-A4BA-169BCFA8686C}" destId="{6F35D090-F721-684D-83A4-BDA6CD31BCC8}" srcOrd="1" destOrd="0" parTransId="{4AD5E1EC-9264-8C40-B026-E567EF9DABB9}" sibTransId="{5C053EEC-DEDE-334B-99A4-A54F882191F0}"/>
    <dgm:cxn modelId="{39E54E69-6416-5A41-9DAF-0AE217267617}" srcId="{55C8C642-4C4E-6E49-A3BA-692D3E4B6F66}" destId="{D06D86CD-7256-3043-9F36-E7E44D3D0F0E}" srcOrd="1" destOrd="0" parTransId="{D5388B6F-02AA-0A41-B01E-DBB38EDCD398}" sibTransId="{29D32AB0-27E1-FD4D-958D-50E9E1112562}"/>
    <dgm:cxn modelId="{96C5B9F8-2A8E-2D4A-9A34-0D02930D806F}" srcId="{428F91A5-505F-064D-A4BA-169BCFA8686C}" destId="{6C384A9A-F6EB-894C-B8C3-09A73BD6148D}" srcOrd="0" destOrd="0" parTransId="{CFC0F3F0-6741-FD4E-A722-4BD73737C0E9}" sibTransId="{F270227D-38F4-104E-9AD0-3F5966E8BF03}"/>
    <dgm:cxn modelId="{B654D0DC-32A8-134D-833E-C0D246DD803E}" type="presOf" srcId="{D06D86CD-7256-3043-9F36-E7E44D3D0F0E}" destId="{056FC73B-AD51-124E-83C7-A25287ACDB1D}" srcOrd="0" destOrd="0" presId="urn:microsoft.com/office/officeart/2005/8/layout/hierarchy6"/>
    <dgm:cxn modelId="{A76ABA81-4C62-5445-9E04-486C24F13B1E}" type="presOf" srcId="{2FEEF599-E8B4-BE42-AE6C-99DE464CF287}" destId="{C2E80C8E-01ED-4642-9ACD-C92106BAF4E2}" srcOrd="0" destOrd="0" presId="urn:microsoft.com/office/officeart/2005/8/layout/hierarchy6"/>
    <dgm:cxn modelId="{88EB1785-FFCA-9044-8134-EFC87DC2274A}" type="presOf" srcId="{D5388B6F-02AA-0A41-B01E-DBB38EDCD398}" destId="{615EB414-A385-8E49-BA62-2F25D35206B4}" srcOrd="0" destOrd="0" presId="urn:microsoft.com/office/officeart/2005/8/layout/hierarchy6"/>
    <dgm:cxn modelId="{9C4D476A-84A2-BF46-9726-129F22A1C9A6}" srcId="{428F91A5-505F-064D-A4BA-169BCFA8686C}" destId="{9A1AD7C0-4FC2-4443-8558-05BB3281A76F}" srcOrd="2" destOrd="0" parTransId="{F59DEBDA-DA5D-9A41-9275-5500CC7F1AA0}" sibTransId="{D29A035E-CA51-444D-8EC6-A15CFF5C46D8}"/>
    <dgm:cxn modelId="{CD6713AD-2C6A-B543-81F8-C8C45038273D}" type="presOf" srcId="{6F35D090-F721-684D-83A4-BDA6CD31BCC8}" destId="{33EF7023-CFF4-B445-9209-BB2E4F6854B8}" srcOrd="0" destOrd="0" presId="urn:microsoft.com/office/officeart/2005/8/layout/hierarchy6"/>
    <dgm:cxn modelId="{E021BA8B-657F-0A44-B609-D430217D1367}" type="presOf" srcId="{9A1AD7C0-4FC2-4443-8558-05BB3281A76F}" destId="{3D5977DA-0900-1043-935E-F39C396E12A0}" srcOrd="0" destOrd="0" presId="urn:microsoft.com/office/officeart/2005/8/layout/hierarchy6"/>
    <dgm:cxn modelId="{D9E8D4FA-07B9-4E4D-BD90-6B58B8177B6F}" type="presOf" srcId="{643F7092-5C8A-5040-85DC-3A781FF3CA87}" destId="{9BD231AF-859F-3F4E-888E-2B8BC5B9F506}" srcOrd="0" destOrd="0" presId="urn:microsoft.com/office/officeart/2005/8/layout/hierarchy6"/>
    <dgm:cxn modelId="{FCA5B045-45F8-2A4D-9F36-65F470384489}" type="presOf" srcId="{CFC0F3F0-6741-FD4E-A722-4BD73737C0E9}" destId="{9B8EC215-DEE7-4A4E-881D-64DC0D8FDF2D}" srcOrd="0" destOrd="0" presId="urn:microsoft.com/office/officeart/2005/8/layout/hierarchy6"/>
    <dgm:cxn modelId="{4F4051EB-AA1B-124F-ADD3-FD9241F09674}" type="presOf" srcId="{093DFB55-AC29-574A-BEF2-8FBBF9486C7C}" destId="{E46684F8-E648-2347-BD6A-2DF5B56B00EF}" srcOrd="0" destOrd="0" presId="urn:microsoft.com/office/officeart/2005/8/layout/hierarchy6"/>
    <dgm:cxn modelId="{465A078E-B0D3-B848-81DE-A2C387FCFDE5}" srcId="{E8AB4D49-B4E2-434C-818F-DB55714F73AC}" destId="{55C8C642-4C4E-6E49-A3BA-692D3E4B6F66}" srcOrd="0" destOrd="0" parTransId="{86A4E034-8FAD-2246-B457-6229ADDB6108}" sibTransId="{EAF8CF4B-2138-4A4F-81C6-A91B1F88F174}"/>
    <dgm:cxn modelId="{CD87D2F2-6DDB-8648-9A1A-5BDAA0F87ADC}" type="presOf" srcId="{2707FE0A-BF10-A440-89B3-EE2B3D920A68}" destId="{091CB391-C7B9-AE43-8E5C-70008C105432}" srcOrd="0" destOrd="0" presId="urn:microsoft.com/office/officeart/2005/8/layout/hierarchy6"/>
    <dgm:cxn modelId="{BAD580FE-FD00-A346-9693-97694BFB4E0B}" type="presOf" srcId="{093DFB55-AC29-574A-BEF2-8FBBF9486C7C}" destId="{0A64136C-8E6B-0049-8504-149C35387773}" srcOrd="1" destOrd="0" presId="urn:microsoft.com/office/officeart/2005/8/layout/hierarchy6"/>
    <dgm:cxn modelId="{48B1924D-0AAE-A642-B9A9-DB86A52FCC82}" srcId="{55C8C642-4C4E-6E49-A3BA-692D3E4B6F66}" destId="{428F91A5-505F-064D-A4BA-169BCFA8686C}" srcOrd="0" destOrd="0" parTransId="{7EA6E70A-6664-D64E-8507-0A07081F2123}" sibTransId="{CFB17BDB-C963-FB4D-93F7-D414156D94F8}"/>
    <dgm:cxn modelId="{234E415F-D5B2-9545-A50B-4DDEB8806E21}" srcId="{D06D86CD-7256-3043-9F36-E7E44D3D0F0E}" destId="{DC08BD22-5761-EC42-ADBE-8C60C076DBB4}" srcOrd="0" destOrd="0" parTransId="{DD4EFA29-16E4-0143-818A-9AD07EB7D59B}" sibTransId="{15372367-5EDF-2A48-9553-FD19D993B309}"/>
    <dgm:cxn modelId="{7C3C6714-A61E-8847-8B53-EF0489EF386C}" type="presOf" srcId="{CE6B61B2-0FD3-DE41-BB5B-44B85375B3C3}" destId="{7260D6F7-24D1-1C47-9D90-2E041EDC0E46}" srcOrd="0" destOrd="0" presId="urn:microsoft.com/office/officeart/2005/8/layout/hierarchy6"/>
    <dgm:cxn modelId="{1D29BF01-8B19-FF4C-B1B3-77D0EB0A5AA0}" type="presOf" srcId="{2FEEF599-E8B4-BE42-AE6C-99DE464CF287}" destId="{567F8DA6-7AE2-BB42-A397-9CDAE3AE3985}" srcOrd="1" destOrd="0" presId="urn:microsoft.com/office/officeart/2005/8/layout/hierarchy6"/>
    <dgm:cxn modelId="{C352D1CA-70D1-794B-BF3D-493A7EBC1258}" type="presOf" srcId="{F59DEBDA-DA5D-9A41-9275-5500CC7F1AA0}" destId="{68475190-295F-EC42-BA54-EA9FD4021D64}" srcOrd="0" destOrd="0" presId="urn:microsoft.com/office/officeart/2005/8/layout/hierarchy6"/>
    <dgm:cxn modelId="{0565F1EE-B368-AE40-94E9-91AE46177B15}" type="presOf" srcId="{DC08BD22-5761-EC42-ADBE-8C60C076DBB4}" destId="{FB7E874E-B88D-7744-90C5-1C1458CFFAED}" srcOrd="0" destOrd="0" presId="urn:microsoft.com/office/officeart/2005/8/layout/hierarchy6"/>
    <dgm:cxn modelId="{780F4C35-7678-824E-A87D-18141B771B3C}" type="presOf" srcId="{DD4EFA29-16E4-0143-818A-9AD07EB7D59B}" destId="{08E28645-D528-1245-8E32-7DD2E06FF266}" srcOrd="0" destOrd="0" presId="urn:microsoft.com/office/officeart/2005/8/layout/hierarchy6"/>
    <dgm:cxn modelId="{C0C9A0A4-3552-6C49-95B6-C368EC5B95E5}" type="presOf" srcId="{CE6B61B2-0FD3-DE41-BB5B-44B85375B3C3}" destId="{D762B320-5222-3547-B507-6A47D4583141}" srcOrd="1" destOrd="0" presId="urn:microsoft.com/office/officeart/2005/8/layout/hierarchy6"/>
    <dgm:cxn modelId="{91587BF8-5F08-144E-902E-B7D71ADD8EC4}" srcId="{D06D86CD-7256-3043-9F36-E7E44D3D0F0E}" destId="{2707FE0A-BF10-A440-89B3-EE2B3D920A68}" srcOrd="1" destOrd="0" parTransId="{643F7092-5C8A-5040-85DC-3A781FF3CA87}" sibTransId="{E07286B2-9A90-6246-AFD3-9065DC62322B}"/>
    <dgm:cxn modelId="{AB2B56BB-3AA3-7548-B61F-16364FAAB76F}" type="presParOf" srcId="{2458702D-59E3-E845-A479-DF49626C10CA}" destId="{0835D4FE-083B-9241-A921-BE92DC2BAA52}" srcOrd="0" destOrd="0" presId="urn:microsoft.com/office/officeart/2005/8/layout/hierarchy6"/>
    <dgm:cxn modelId="{AE5787EF-3703-4543-B082-C28ED3097582}" type="presParOf" srcId="{0835D4FE-083B-9241-A921-BE92DC2BAA52}" destId="{D8FC4B41-C0AE-AA4D-9DFE-09778AD06A94}" srcOrd="0" destOrd="0" presId="urn:microsoft.com/office/officeart/2005/8/layout/hierarchy6"/>
    <dgm:cxn modelId="{4620E20E-8B2D-754A-A894-CA3D4288D2FD}" type="presParOf" srcId="{0835D4FE-083B-9241-A921-BE92DC2BAA52}" destId="{312C4355-1734-444A-8095-CB6AB14929C4}" srcOrd="1" destOrd="0" presId="urn:microsoft.com/office/officeart/2005/8/layout/hierarchy6"/>
    <dgm:cxn modelId="{4D123F9D-3DB9-F848-9DA5-156D2C9EB51C}" type="presParOf" srcId="{312C4355-1734-444A-8095-CB6AB14929C4}" destId="{476F4FDF-E854-9A45-8FF8-AC1043D4F645}" srcOrd="0" destOrd="0" presId="urn:microsoft.com/office/officeart/2005/8/layout/hierarchy6"/>
    <dgm:cxn modelId="{04893EEC-9104-8C40-89A7-8EB37C6AD7A1}" type="presParOf" srcId="{476F4FDF-E854-9A45-8FF8-AC1043D4F645}" destId="{B1B1EADD-1D45-7746-821B-3887FCB7E0CB}" srcOrd="0" destOrd="0" presId="urn:microsoft.com/office/officeart/2005/8/layout/hierarchy6"/>
    <dgm:cxn modelId="{9569982A-0C6E-CD4E-9961-F68D1C82773F}" type="presParOf" srcId="{476F4FDF-E854-9A45-8FF8-AC1043D4F645}" destId="{067EBEEB-1598-5C45-9E5D-0E6D42622459}" srcOrd="1" destOrd="0" presId="urn:microsoft.com/office/officeart/2005/8/layout/hierarchy6"/>
    <dgm:cxn modelId="{A9711F94-0A50-D04A-9810-534DF03CCE51}" type="presParOf" srcId="{067EBEEB-1598-5C45-9E5D-0E6D42622459}" destId="{91ADBCCB-A59F-B941-B003-14D48E28FB94}" srcOrd="0" destOrd="0" presId="urn:microsoft.com/office/officeart/2005/8/layout/hierarchy6"/>
    <dgm:cxn modelId="{BCE3FE0D-1D8B-4049-A798-EA1CCDF4245F}" type="presParOf" srcId="{067EBEEB-1598-5C45-9E5D-0E6D42622459}" destId="{155320CC-E5B9-3B48-92AC-68178832CBDF}" srcOrd="1" destOrd="0" presId="urn:microsoft.com/office/officeart/2005/8/layout/hierarchy6"/>
    <dgm:cxn modelId="{DDA6A151-4393-0E4F-BBB3-0F54CF1F9ACD}" type="presParOf" srcId="{155320CC-E5B9-3B48-92AC-68178832CBDF}" destId="{94E0DF68-DF40-A247-BCDA-B6FB7F2B0C5C}" srcOrd="0" destOrd="0" presId="urn:microsoft.com/office/officeart/2005/8/layout/hierarchy6"/>
    <dgm:cxn modelId="{68B4EE51-77AC-2F44-9652-441DC73A49DB}" type="presParOf" srcId="{155320CC-E5B9-3B48-92AC-68178832CBDF}" destId="{73845F60-AE6C-BF4A-A1DB-3BA06E8E944E}" srcOrd="1" destOrd="0" presId="urn:microsoft.com/office/officeart/2005/8/layout/hierarchy6"/>
    <dgm:cxn modelId="{691088D2-7865-AF4E-AE6D-16BE929BAEA0}" type="presParOf" srcId="{73845F60-AE6C-BF4A-A1DB-3BA06E8E944E}" destId="{9B8EC215-DEE7-4A4E-881D-64DC0D8FDF2D}" srcOrd="0" destOrd="0" presId="urn:microsoft.com/office/officeart/2005/8/layout/hierarchy6"/>
    <dgm:cxn modelId="{5EE68917-FCB3-DE42-96E3-4ACD7EF00A36}" type="presParOf" srcId="{73845F60-AE6C-BF4A-A1DB-3BA06E8E944E}" destId="{7FCF78CB-10E4-FA46-BC4B-BAEB4C400F4D}" srcOrd="1" destOrd="0" presId="urn:microsoft.com/office/officeart/2005/8/layout/hierarchy6"/>
    <dgm:cxn modelId="{64DA7A14-927E-854C-9D25-0B55B02D9D20}" type="presParOf" srcId="{7FCF78CB-10E4-FA46-BC4B-BAEB4C400F4D}" destId="{A85BB1E8-A404-C64B-9C99-920B30637252}" srcOrd="0" destOrd="0" presId="urn:microsoft.com/office/officeart/2005/8/layout/hierarchy6"/>
    <dgm:cxn modelId="{504EC27F-0E64-6B4B-BF58-9FDDF405F76B}" type="presParOf" srcId="{7FCF78CB-10E4-FA46-BC4B-BAEB4C400F4D}" destId="{6A5EF4C2-8F7D-BA4A-AEE3-C188469F514D}" srcOrd="1" destOrd="0" presId="urn:microsoft.com/office/officeart/2005/8/layout/hierarchy6"/>
    <dgm:cxn modelId="{B34B025B-4CDE-1A46-BC18-2748379A5D9A}" type="presParOf" srcId="{73845F60-AE6C-BF4A-A1DB-3BA06E8E944E}" destId="{F26A9161-0833-264C-A40B-9781A85E946A}" srcOrd="2" destOrd="0" presId="urn:microsoft.com/office/officeart/2005/8/layout/hierarchy6"/>
    <dgm:cxn modelId="{A0FDBE1D-A53C-A949-A938-F3E6BEB61C1E}" type="presParOf" srcId="{73845F60-AE6C-BF4A-A1DB-3BA06E8E944E}" destId="{DFB17B00-B92D-7440-BAEB-BD5418817D60}" srcOrd="3" destOrd="0" presId="urn:microsoft.com/office/officeart/2005/8/layout/hierarchy6"/>
    <dgm:cxn modelId="{21FB6285-0CAD-954D-86C6-1763F8403233}" type="presParOf" srcId="{DFB17B00-B92D-7440-BAEB-BD5418817D60}" destId="{33EF7023-CFF4-B445-9209-BB2E4F6854B8}" srcOrd="0" destOrd="0" presId="urn:microsoft.com/office/officeart/2005/8/layout/hierarchy6"/>
    <dgm:cxn modelId="{F9223348-52FF-0546-A5D3-431F1D518DBE}" type="presParOf" srcId="{DFB17B00-B92D-7440-BAEB-BD5418817D60}" destId="{BFE5C0F5-4EBB-974C-9CC1-04CC780D6597}" srcOrd="1" destOrd="0" presId="urn:microsoft.com/office/officeart/2005/8/layout/hierarchy6"/>
    <dgm:cxn modelId="{CCAFD144-4A74-0A46-BE8B-CD8B1BE2DEA6}" type="presParOf" srcId="{73845F60-AE6C-BF4A-A1DB-3BA06E8E944E}" destId="{68475190-295F-EC42-BA54-EA9FD4021D64}" srcOrd="4" destOrd="0" presId="urn:microsoft.com/office/officeart/2005/8/layout/hierarchy6"/>
    <dgm:cxn modelId="{41F71859-38D2-0D48-BC6C-BB34B8034DA2}" type="presParOf" srcId="{73845F60-AE6C-BF4A-A1DB-3BA06E8E944E}" destId="{BFD5A4AD-5217-EA47-9A32-AAE0A3726BDD}" srcOrd="5" destOrd="0" presId="urn:microsoft.com/office/officeart/2005/8/layout/hierarchy6"/>
    <dgm:cxn modelId="{CDD78141-691C-3D45-B8E4-DFA8D1149022}" type="presParOf" srcId="{BFD5A4AD-5217-EA47-9A32-AAE0A3726BDD}" destId="{3D5977DA-0900-1043-935E-F39C396E12A0}" srcOrd="0" destOrd="0" presId="urn:microsoft.com/office/officeart/2005/8/layout/hierarchy6"/>
    <dgm:cxn modelId="{6D68EDEA-632C-8346-B166-1D2A5939BBFE}" type="presParOf" srcId="{BFD5A4AD-5217-EA47-9A32-AAE0A3726BDD}" destId="{DCA6195C-7433-1C4F-91D9-7EEC007F2E19}" srcOrd="1" destOrd="0" presId="urn:microsoft.com/office/officeart/2005/8/layout/hierarchy6"/>
    <dgm:cxn modelId="{D45664C9-1249-8445-9E53-71E8C450A221}" type="presParOf" srcId="{067EBEEB-1598-5C45-9E5D-0E6D42622459}" destId="{615EB414-A385-8E49-BA62-2F25D35206B4}" srcOrd="2" destOrd="0" presId="urn:microsoft.com/office/officeart/2005/8/layout/hierarchy6"/>
    <dgm:cxn modelId="{9F9604C9-7768-BD44-8DDE-C7F73F690EF0}" type="presParOf" srcId="{067EBEEB-1598-5C45-9E5D-0E6D42622459}" destId="{0B77D712-6D5C-1B4B-944E-55239E6BD911}" srcOrd="3" destOrd="0" presId="urn:microsoft.com/office/officeart/2005/8/layout/hierarchy6"/>
    <dgm:cxn modelId="{EBC3F71C-3773-E14D-A147-5F8E4BB0565F}" type="presParOf" srcId="{0B77D712-6D5C-1B4B-944E-55239E6BD911}" destId="{056FC73B-AD51-124E-83C7-A25287ACDB1D}" srcOrd="0" destOrd="0" presId="urn:microsoft.com/office/officeart/2005/8/layout/hierarchy6"/>
    <dgm:cxn modelId="{DA035E67-7299-3743-B5B9-7ED4725A52A7}" type="presParOf" srcId="{0B77D712-6D5C-1B4B-944E-55239E6BD911}" destId="{E65A46FE-329F-4748-A772-DDF176BF5D1A}" srcOrd="1" destOrd="0" presId="urn:microsoft.com/office/officeart/2005/8/layout/hierarchy6"/>
    <dgm:cxn modelId="{E2DBA77E-8A8B-2F47-834B-1B80C51CC9A4}" type="presParOf" srcId="{E65A46FE-329F-4748-A772-DDF176BF5D1A}" destId="{08E28645-D528-1245-8E32-7DD2E06FF266}" srcOrd="0" destOrd="0" presId="urn:microsoft.com/office/officeart/2005/8/layout/hierarchy6"/>
    <dgm:cxn modelId="{19F4354C-125A-854F-8310-A7273F3BEAF4}" type="presParOf" srcId="{E65A46FE-329F-4748-A772-DDF176BF5D1A}" destId="{300056AC-A136-AF42-B7E5-4AF76E0B4E30}" srcOrd="1" destOrd="0" presId="urn:microsoft.com/office/officeart/2005/8/layout/hierarchy6"/>
    <dgm:cxn modelId="{0AE8FD43-C3C5-724E-AD14-A75304492FDA}" type="presParOf" srcId="{300056AC-A136-AF42-B7E5-4AF76E0B4E30}" destId="{FB7E874E-B88D-7744-90C5-1C1458CFFAED}" srcOrd="0" destOrd="0" presId="urn:microsoft.com/office/officeart/2005/8/layout/hierarchy6"/>
    <dgm:cxn modelId="{AA749269-7A46-DB45-B012-28024D327FD0}" type="presParOf" srcId="{300056AC-A136-AF42-B7E5-4AF76E0B4E30}" destId="{2C06D07B-AEBA-9449-A018-C9ADE3687411}" srcOrd="1" destOrd="0" presId="urn:microsoft.com/office/officeart/2005/8/layout/hierarchy6"/>
    <dgm:cxn modelId="{7B2449AA-07D2-8447-9D50-F4B9D5C95D1A}" type="presParOf" srcId="{E65A46FE-329F-4748-A772-DDF176BF5D1A}" destId="{9BD231AF-859F-3F4E-888E-2B8BC5B9F506}" srcOrd="2" destOrd="0" presId="urn:microsoft.com/office/officeart/2005/8/layout/hierarchy6"/>
    <dgm:cxn modelId="{6F993C99-79E9-494D-9FB2-21C0B102CB06}" type="presParOf" srcId="{E65A46FE-329F-4748-A772-DDF176BF5D1A}" destId="{9D62CDEC-B354-3142-BE81-0459AA2CFA93}" srcOrd="3" destOrd="0" presId="urn:microsoft.com/office/officeart/2005/8/layout/hierarchy6"/>
    <dgm:cxn modelId="{7C988F53-5004-1F41-A610-D381C3308E00}" type="presParOf" srcId="{9D62CDEC-B354-3142-BE81-0459AA2CFA93}" destId="{091CB391-C7B9-AE43-8E5C-70008C105432}" srcOrd="0" destOrd="0" presId="urn:microsoft.com/office/officeart/2005/8/layout/hierarchy6"/>
    <dgm:cxn modelId="{6026DB01-4392-6F4C-AE59-7CA30D2269B9}" type="presParOf" srcId="{9D62CDEC-B354-3142-BE81-0459AA2CFA93}" destId="{7105FBE9-8161-D04B-AB1C-E3C33DB24A1D}" srcOrd="1" destOrd="0" presId="urn:microsoft.com/office/officeart/2005/8/layout/hierarchy6"/>
    <dgm:cxn modelId="{3CADEF2F-6FE1-AF4C-B6F0-3F0225BE2916}" type="presParOf" srcId="{2458702D-59E3-E845-A479-DF49626C10CA}" destId="{DAD57A2D-0E2C-0644-AE64-9DCA6C8630D6}" srcOrd="1" destOrd="0" presId="urn:microsoft.com/office/officeart/2005/8/layout/hierarchy6"/>
    <dgm:cxn modelId="{74570687-36CA-614B-8944-1981B6CDA47D}" type="presParOf" srcId="{DAD57A2D-0E2C-0644-AE64-9DCA6C8630D6}" destId="{9BF253A8-1C65-2645-9B27-5FDC0DF57B30}" srcOrd="0" destOrd="0" presId="urn:microsoft.com/office/officeart/2005/8/layout/hierarchy6"/>
    <dgm:cxn modelId="{C9DB27CD-F5B9-CB47-8854-55B730674231}" type="presParOf" srcId="{9BF253A8-1C65-2645-9B27-5FDC0DF57B30}" destId="{E46684F8-E648-2347-BD6A-2DF5B56B00EF}" srcOrd="0" destOrd="0" presId="urn:microsoft.com/office/officeart/2005/8/layout/hierarchy6"/>
    <dgm:cxn modelId="{274B629D-81A9-C543-8C5D-0BCF6E5405D5}" type="presParOf" srcId="{9BF253A8-1C65-2645-9B27-5FDC0DF57B30}" destId="{0A64136C-8E6B-0049-8504-149C35387773}" srcOrd="1" destOrd="0" presId="urn:microsoft.com/office/officeart/2005/8/layout/hierarchy6"/>
    <dgm:cxn modelId="{9D58096E-D1F6-4D49-82E5-33393C108AEC}" type="presParOf" srcId="{DAD57A2D-0E2C-0644-AE64-9DCA6C8630D6}" destId="{2D1A2B9E-5593-B344-93C2-772872D01F88}" srcOrd="1" destOrd="0" presId="urn:microsoft.com/office/officeart/2005/8/layout/hierarchy6"/>
    <dgm:cxn modelId="{86A50B91-DA1B-1845-9B04-403FA7DCF17D}" type="presParOf" srcId="{2D1A2B9E-5593-B344-93C2-772872D01F88}" destId="{BC13673F-1427-BB4F-9250-AD829CB01AE1}" srcOrd="0" destOrd="0" presId="urn:microsoft.com/office/officeart/2005/8/layout/hierarchy6"/>
    <dgm:cxn modelId="{B90C65FF-5A7F-2F47-9FEA-DCFE91F952E5}" type="presParOf" srcId="{DAD57A2D-0E2C-0644-AE64-9DCA6C8630D6}" destId="{DF7D4201-25C4-D748-A7DE-F6A6BA2C63AB}" srcOrd="2" destOrd="0" presId="urn:microsoft.com/office/officeart/2005/8/layout/hierarchy6"/>
    <dgm:cxn modelId="{727A0375-13DD-0C4E-9C3D-651105749E16}" type="presParOf" srcId="{DF7D4201-25C4-D748-A7DE-F6A6BA2C63AB}" destId="{C2E80C8E-01ED-4642-9ACD-C92106BAF4E2}" srcOrd="0" destOrd="0" presId="urn:microsoft.com/office/officeart/2005/8/layout/hierarchy6"/>
    <dgm:cxn modelId="{6E35EE40-8FBC-5F41-8999-6B0102CAD26B}" type="presParOf" srcId="{DF7D4201-25C4-D748-A7DE-F6A6BA2C63AB}" destId="{567F8DA6-7AE2-BB42-A397-9CDAE3AE3985}" srcOrd="1" destOrd="0" presId="urn:microsoft.com/office/officeart/2005/8/layout/hierarchy6"/>
    <dgm:cxn modelId="{1EE3B6BD-A740-7C49-965D-B54D405F6BF9}" type="presParOf" srcId="{DAD57A2D-0E2C-0644-AE64-9DCA6C8630D6}" destId="{E138A189-9347-E745-9EB1-EC818AE5454A}" srcOrd="3" destOrd="0" presId="urn:microsoft.com/office/officeart/2005/8/layout/hierarchy6"/>
    <dgm:cxn modelId="{AB0D45EC-FB5A-A242-AFD9-678B23233105}" type="presParOf" srcId="{E138A189-9347-E745-9EB1-EC818AE5454A}" destId="{8D278006-5856-444C-B010-C0BB1A58E2C7}" srcOrd="0" destOrd="0" presId="urn:microsoft.com/office/officeart/2005/8/layout/hierarchy6"/>
    <dgm:cxn modelId="{0AC5B609-CC4B-8B41-ACDF-03E53618A8AF}" type="presParOf" srcId="{DAD57A2D-0E2C-0644-AE64-9DCA6C8630D6}" destId="{0C1E7253-3377-2343-8031-1D681B3DCCD1}" srcOrd="4" destOrd="0" presId="urn:microsoft.com/office/officeart/2005/8/layout/hierarchy6"/>
    <dgm:cxn modelId="{1504F01E-EA84-B943-85CE-05B6DC13519C}" type="presParOf" srcId="{0C1E7253-3377-2343-8031-1D681B3DCCD1}" destId="{7260D6F7-24D1-1C47-9D90-2E041EDC0E46}" srcOrd="0" destOrd="0" presId="urn:microsoft.com/office/officeart/2005/8/layout/hierarchy6"/>
    <dgm:cxn modelId="{2D0BF500-142B-1E4B-95AE-7F60F4A7F8F7}" type="presParOf" srcId="{0C1E7253-3377-2343-8031-1D681B3DCCD1}" destId="{D762B320-5222-3547-B507-6A47D458314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218C2-13CE-C942-A460-4A4C9343250C}"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fr-FR"/>
        </a:p>
      </dgm:t>
    </dgm:pt>
    <dgm:pt modelId="{1D9BE5DA-CFD8-904E-8ACC-29FED72D9811}">
      <dgm:prSet phldrT="[Texte]" custT="1"/>
      <dgm:spPr>
        <a:ln>
          <a:solidFill>
            <a:schemeClr val="accent2">
              <a:lumMod val="20000"/>
              <a:lumOff val="80000"/>
            </a:schemeClr>
          </a:solidFill>
        </a:ln>
      </dgm:spPr>
      <dgm:t>
        <a:bodyPr/>
        <a:lstStyle/>
        <a:p>
          <a:r>
            <a:rPr lang="en-GB" sz="1600" b="1" noProof="0" dirty="0">
              <a:solidFill>
                <a:srgbClr val="002060"/>
              </a:solidFill>
              <a:latin typeface="Century Gothic" charset="0"/>
              <a:ea typeface="Century Gothic" charset="0"/>
              <a:cs typeface="Century Gothic" charset="0"/>
            </a:rPr>
            <a:t>Stakeholders</a:t>
          </a:r>
        </a:p>
      </dgm:t>
    </dgm:pt>
    <dgm:pt modelId="{1EEE632C-AA45-B243-B8F4-6368FB6CEEE5}" type="parTrans" cxnId="{1A7583ED-AEC0-C740-BF66-DC0A51D5EB69}">
      <dgm:prSet/>
      <dgm:spPr/>
      <dgm:t>
        <a:bodyPr/>
        <a:lstStyle/>
        <a:p>
          <a:endParaRPr lang="fr-FR" sz="1600">
            <a:latin typeface="Century Gothic" charset="0"/>
            <a:ea typeface="Century Gothic" charset="0"/>
            <a:cs typeface="Century Gothic" charset="0"/>
          </a:endParaRPr>
        </a:p>
      </dgm:t>
    </dgm:pt>
    <dgm:pt modelId="{3BE3C352-EC29-D64D-8AB6-390512B0FA2D}" type="sibTrans" cxnId="{1A7583ED-AEC0-C740-BF66-DC0A51D5EB69}">
      <dgm:prSet/>
      <dgm:spPr/>
      <dgm:t>
        <a:bodyPr/>
        <a:lstStyle/>
        <a:p>
          <a:endParaRPr lang="fr-FR" sz="1600">
            <a:latin typeface="Century Gothic" charset="0"/>
            <a:ea typeface="Century Gothic" charset="0"/>
            <a:cs typeface="Century Gothic" charset="0"/>
          </a:endParaRPr>
        </a:p>
      </dgm:t>
    </dgm:pt>
    <dgm:pt modelId="{C194EEEC-6B35-9243-A713-EC87BE1DFF4A}">
      <dgm:prSet phldrT="[Texte]" custT="1"/>
      <dgm:spPr/>
      <dgm:t>
        <a:bodyPr/>
        <a:lstStyle/>
        <a:p>
          <a:r>
            <a:rPr lang="en-GB" sz="1600" b="1" noProof="0" dirty="0">
              <a:latin typeface="Century Gothic" charset="0"/>
              <a:ea typeface="Century Gothic" charset="0"/>
              <a:cs typeface="Century Gothic" charset="0"/>
            </a:rPr>
            <a:t>Who will benefit</a:t>
          </a:r>
          <a:r>
            <a:rPr lang="en-GB" sz="1600" noProof="0" dirty="0">
              <a:latin typeface="Century Gothic" charset="0"/>
              <a:ea typeface="Century Gothic" charset="0"/>
              <a:cs typeface="Century Gothic" charset="0"/>
            </a:rPr>
            <a:t>?</a:t>
          </a:r>
        </a:p>
      </dgm:t>
    </dgm:pt>
    <dgm:pt modelId="{29E20329-2CEB-E146-8DA0-38BF2277813A}" type="parTrans" cxnId="{A90F8836-DB0E-3349-B49D-35299B3C5CEA}">
      <dgm:prSet custT="1"/>
      <dgm:spPr/>
      <dgm:t>
        <a:bodyPr/>
        <a:lstStyle/>
        <a:p>
          <a:endParaRPr lang="fr-FR" sz="1600">
            <a:latin typeface="Century Gothic" charset="0"/>
            <a:ea typeface="Century Gothic" charset="0"/>
            <a:cs typeface="Century Gothic" charset="0"/>
          </a:endParaRPr>
        </a:p>
      </dgm:t>
    </dgm:pt>
    <dgm:pt modelId="{39733C16-934D-F14E-89BB-BF2C54711AF0}" type="sibTrans" cxnId="{A90F8836-DB0E-3349-B49D-35299B3C5CEA}">
      <dgm:prSet/>
      <dgm:spPr/>
      <dgm:t>
        <a:bodyPr/>
        <a:lstStyle/>
        <a:p>
          <a:endParaRPr lang="fr-FR" sz="1600">
            <a:latin typeface="Century Gothic" charset="0"/>
            <a:ea typeface="Century Gothic" charset="0"/>
            <a:cs typeface="Century Gothic" charset="0"/>
          </a:endParaRPr>
        </a:p>
      </dgm:t>
    </dgm:pt>
    <dgm:pt modelId="{3201639F-D68A-EB44-BE19-A8691E6C9E99}">
      <dgm:prSet phldrT="[Texte]" custT="1"/>
      <dgm:spPr/>
      <dgm:t>
        <a:bodyPr/>
        <a:lstStyle/>
        <a:p>
          <a:r>
            <a:rPr lang="en-GB" sz="1600" noProof="0" dirty="0">
              <a:latin typeface="Century Gothic" charset="0"/>
              <a:ea typeface="Century Gothic" charset="0"/>
              <a:cs typeface="Century Gothic" charset="0"/>
            </a:rPr>
            <a:t>Who will</a:t>
          </a:r>
          <a:r>
            <a:rPr lang="en-GB" sz="1600" baseline="0" noProof="0" dirty="0">
              <a:latin typeface="Century Gothic" charset="0"/>
              <a:ea typeface="Century Gothic" charset="0"/>
              <a:cs typeface="Century Gothic" charset="0"/>
            </a:rPr>
            <a:t> </a:t>
          </a:r>
          <a:r>
            <a:rPr lang="en-GB" sz="1600" b="1" baseline="0" noProof="0" dirty="0">
              <a:latin typeface="Century Gothic" charset="0"/>
              <a:ea typeface="Century Gothic" charset="0"/>
              <a:cs typeface="Century Gothic" charset="0"/>
            </a:rPr>
            <a:t>loose out</a:t>
          </a:r>
          <a:r>
            <a:rPr lang="en-GB" sz="1600" baseline="0" noProof="0" dirty="0">
              <a:latin typeface="Century Gothic" charset="0"/>
              <a:ea typeface="Century Gothic" charset="0"/>
              <a:cs typeface="Century Gothic" charset="0"/>
            </a:rPr>
            <a:t>?</a:t>
          </a:r>
          <a:endParaRPr lang="en-GB" sz="1600" noProof="0" dirty="0">
            <a:latin typeface="Century Gothic" charset="0"/>
            <a:ea typeface="Century Gothic" charset="0"/>
            <a:cs typeface="Century Gothic" charset="0"/>
          </a:endParaRPr>
        </a:p>
      </dgm:t>
    </dgm:pt>
    <dgm:pt modelId="{F7027BF8-D443-1947-A3D7-BBA509CEA052}" type="parTrans" cxnId="{20A9A5AA-3619-7245-B35B-0BC8D5E7151A}">
      <dgm:prSet custT="1"/>
      <dgm:spPr/>
      <dgm:t>
        <a:bodyPr/>
        <a:lstStyle/>
        <a:p>
          <a:endParaRPr lang="fr-FR" sz="1600">
            <a:latin typeface="Century Gothic" charset="0"/>
            <a:ea typeface="Century Gothic" charset="0"/>
            <a:cs typeface="Century Gothic" charset="0"/>
          </a:endParaRPr>
        </a:p>
      </dgm:t>
    </dgm:pt>
    <dgm:pt modelId="{2F309A3C-2119-8944-8A22-5D7822CE0296}" type="sibTrans" cxnId="{20A9A5AA-3619-7245-B35B-0BC8D5E7151A}">
      <dgm:prSet/>
      <dgm:spPr/>
      <dgm:t>
        <a:bodyPr/>
        <a:lstStyle/>
        <a:p>
          <a:endParaRPr lang="fr-FR" sz="1600">
            <a:latin typeface="Century Gothic" charset="0"/>
            <a:ea typeface="Century Gothic" charset="0"/>
            <a:cs typeface="Century Gothic" charset="0"/>
          </a:endParaRPr>
        </a:p>
      </dgm:t>
    </dgm:pt>
    <dgm:pt modelId="{6F35B3FF-3A78-4A42-B0F8-780E1E73F6C6}">
      <dgm:prSet phldrT="[Texte]" custT="1"/>
      <dgm:spPr/>
      <dgm:t>
        <a:bodyPr/>
        <a:lstStyle/>
        <a:p>
          <a:r>
            <a:rPr lang="en-GB" sz="1600" noProof="0" dirty="0">
              <a:latin typeface="Century Gothic" charset="0"/>
              <a:ea typeface="Century Gothic" charset="0"/>
              <a:cs typeface="Century Gothic" charset="0"/>
            </a:rPr>
            <a:t>Directly (target groups)</a:t>
          </a:r>
        </a:p>
      </dgm:t>
    </dgm:pt>
    <dgm:pt modelId="{50E72D67-D66E-2B41-9C6F-0C62A588B391}" type="parTrans" cxnId="{64EF5157-523D-1346-A6BF-17947E338E55}">
      <dgm:prSet/>
      <dgm:spPr/>
      <dgm:t>
        <a:bodyPr/>
        <a:lstStyle/>
        <a:p>
          <a:endParaRPr lang="fr-FR" sz="1600">
            <a:latin typeface="Century Gothic" charset="0"/>
            <a:ea typeface="Century Gothic" charset="0"/>
            <a:cs typeface="Century Gothic" charset="0"/>
          </a:endParaRPr>
        </a:p>
      </dgm:t>
    </dgm:pt>
    <dgm:pt modelId="{0E5A5D30-7BCF-B743-9A1B-2D1FF010DA9E}" type="sibTrans" cxnId="{64EF5157-523D-1346-A6BF-17947E338E55}">
      <dgm:prSet/>
      <dgm:spPr/>
      <dgm:t>
        <a:bodyPr/>
        <a:lstStyle/>
        <a:p>
          <a:endParaRPr lang="fr-FR" sz="1600">
            <a:latin typeface="Century Gothic" charset="0"/>
            <a:ea typeface="Century Gothic" charset="0"/>
            <a:cs typeface="Century Gothic" charset="0"/>
          </a:endParaRPr>
        </a:p>
      </dgm:t>
    </dgm:pt>
    <dgm:pt modelId="{77DAA977-C24B-1C4E-8EA0-8C6D287682F6}">
      <dgm:prSet phldrT="[Texte]" custT="1"/>
      <dgm:spPr/>
      <dgm:t>
        <a:bodyPr/>
        <a:lstStyle/>
        <a:p>
          <a:r>
            <a:rPr lang="en-GB" sz="1600" noProof="0" dirty="0">
              <a:latin typeface="Century Gothic" charset="0"/>
              <a:ea typeface="Century Gothic" charset="0"/>
              <a:cs typeface="Century Gothic" charset="0"/>
            </a:rPr>
            <a:t>Indirectly/in the long term (final beneficiaries)</a:t>
          </a:r>
        </a:p>
      </dgm:t>
    </dgm:pt>
    <dgm:pt modelId="{7CD677F2-9F1F-424B-9888-312A0B1DD094}" type="parTrans" cxnId="{075E0501-F5C1-3F43-BD61-66943899436A}">
      <dgm:prSet/>
      <dgm:spPr/>
      <dgm:t>
        <a:bodyPr/>
        <a:lstStyle/>
        <a:p>
          <a:endParaRPr lang="fr-FR" sz="1600">
            <a:latin typeface="Century Gothic" charset="0"/>
            <a:ea typeface="Century Gothic" charset="0"/>
            <a:cs typeface="Century Gothic" charset="0"/>
          </a:endParaRPr>
        </a:p>
      </dgm:t>
    </dgm:pt>
    <dgm:pt modelId="{A248AE72-C3B4-8647-AFC6-66C3775C5937}" type="sibTrans" cxnId="{075E0501-F5C1-3F43-BD61-66943899436A}">
      <dgm:prSet/>
      <dgm:spPr/>
      <dgm:t>
        <a:bodyPr/>
        <a:lstStyle/>
        <a:p>
          <a:endParaRPr lang="fr-FR" sz="1600">
            <a:latin typeface="Century Gothic" charset="0"/>
            <a:ea typeface="Century Gothic" charset="0"/>
            <a:cs typeface="Century Gothic" charset="0"/>
          </a:endParaRPr>
        </a:p>
      </dgm:t>
    </dgm:pt>
    <dgm:pt modelId="{65C9DF59-B1B9-0740-ABF7-EB1D747871B1}">
      <dgm:prSet phldrT="[Texte]" custT="1"/>
      <dgm:spPr/>
      <dgm:t>
        <a:bodyPr/>
        <a:lstStyle/>
        <a:p>
          <a:r>
            <a:rPr lang="en-GB" sz="1600" noProof="0" dirty="0">
              <a:latin typeface="Century Gothic" charset="0"/>
              <a:ea typeface="Century Gothic" charset="0"/>
              <a:cs typeface="Century Gothic" charset="0"/>
            </a:rPr>
            <a:t>What is their </a:t>
          </a:r>
          <a:r>
            <a:rPr lang="en-GB" sz="1600" b="1" noProof="0" dirty="0">
              <a:latin typeface="Century Gothic" charset="0"/>
              <a:ea typeface="Century Gothic" charset="0"/>
              <a:cs typeface="Century Gothic" charset="0"/>
            </a:rPr>
            <a:t>capacity</a:t>
          </a:r>
          <a:r>
            <a:rPr lang="en-GB" sz="1600" b="1" baseline="0" noProof="0" dirty="0">
              <a:latin typeface="Century Gothic" charset="0"/>
              <a:ea typeface="Century Gothic" charset="0"/>
              <a:cs typeface="Century Gothic" charset="0"/>
            </a:rPr>
            <a:t> and </a:t>
          </a:r>
          <a:r>
            <a:rPr lang="en-GB" sz="1600" b="1" noProof="0" dirty="0">
              <a:latin typeface="Century Gothic" charset="0"/>
              <a:ea typeface="Century Gothic" charset="0"/>
              <a:cs typeface="Century Gothic" charset="0"/>
            </a:rPr>
            <a:t>motivation </a:t>
          </a:r>
          <a:r>
            <a:rPr lang="en-GB" sz="1600" noProof="0" dirty="0">
              <a:latin typeface="Century Gothic" charset="0"/>
              <a:ea typeface="Century Gothic" charset="0"/>
              <a:cs typeface="Century Gothic" charset="0"/>
            </a:rPr>
            <a:t>to bring a change?</a:t>
          </a:r>
        </a:p>
      </dgm:t>
    </dgm:pt>
    <dgm:pt modelId="{4155E477-815B-9A43-B2E3-19DB0B793EE4}" type="parTrans" cxnId="{C2AC10CE-BEE4-3C4F-BC5D-E4CAC52B5238}">
      <dgm:prSet custT="1"/>
      <dgm:spPr/>
      <dgm:t>
        <a:bodyPr/>
        <a:lstStyle/>
        <a:p>
          <a:endParaRPr lang="fr-FR" sz="1600">
            <a:latin typeface="Century Gothic" charset="0"/>
            <a:ea typeface="Century Gothic" charset="0"/>
            <a:cs typeface="Century Gothic" charset="0"/>
          </a:endParaRPr>
        </a:p>
      </dgm:t>
    </dgm:pt>
    <dgm:pt modelId="{BC7E85BB-868B-7E49-92F8-D0559B5B4767}" type="sibTrans" cxnId="{C2AC10CE-BEE4-3C4F-BC5D-E4CAC52B5238}">
      <dgm:prSet/>
      <dgm:spPr/>
      <dgm:t>
        <a:bodyPr/>
        <a:lstStyle/>
        <a:p>
          <a:endParaRPr lang="fr-FR" sz="1600">
            <a:latin typeface="Century Gothic" charset="0"/>
            <a:ea typeface="Century Gothic" charset="0"/>
            <a:cs typeface="Century Gothic" charset="0"/>
          </a:endParaRPr>
        </a:p>
      </dgm:t>
    </dgm:pt>
    <dgm:pt modelId="{722882B8-15F9-5E4C-B713-79DF64B5877E}">
      <dgm:prSet phldrT="[Texte]" custT="1"/>
      <dgm:spPr/>
      <dgm:t>
        <a:bodyPr/>
        <a:lstStyle/>
        <a:p>
          <a:r>
            <a:rPr lang="en-GB" sz="1600" noProof="0" dirty="0">
              <a:latin typeface="Century Gothic" charset="0"/>
              <a:ea typeface="Century Gothic" charset="0"/>
              <a:cs typeface="Century Gothic" charset="0"/>
            </a:rPr>
            <a:t>What are possible actions to </a:t>
          </a:r>
          <a:r>
            <a:rPr lang="en-GB" sz="1600" b="0" noProof="0" dirty="0">
              <a:latin typeface="Century Gothic" charset="0"/>
              <a:ea typeface="Century Gothic" charset="0"/>
              <a:cs typeface="Century Gothic" charset="0"/>
            </a:rPr>
            <a:t>address their </a:t>
          </a:r>
          <a:r>
            <a:rPr lang="en-GB" sz="1600" b="1" noProof="0" dirty="0">
              <a:latin typeface="Century Gothic" charset="0"/>
              <a:ea typeface="Century Gothic" charset="0"/>
              <a:cs typeface="Century Gothic" charset="0"/>
            </a:rPr>
            <a:t>needs</a:t>
          </a:r>
          <a:r>
            <a:rPr lang="en-GB" sz="1600" b="1" baseline="0" noProof="0" dirty="0">
              <a:latin typeface="Century Gothic" charset="0"/>
              <a:ea typeface="Century Gothic" charset="0"/>
              <a:cs typeface="Century Gothic" charset="0"/>
            </a:rPr>
            <a:t> and </a:t>
          </a:r>
          <a:r>
            <a:rPr lang="en-GB" sz="1600" b="1" noProof="0" dirty="0">
              <a:latin typeface="Century Gothic" charset="0"/>
              <a:ea typeface="Century Gothic" charset="0"/>
              <a:cs typeface="Century Gothic" charset="0"/>
            </a:rPr>
            <a:t>interest</a:t>
          </a:r>
          <a:r>
            <a:rPr lang="en-GB" sz="1600" noProof="0" dirty="0">
              <a:latin typeface="Century Gothic" charset="0"/>
              <a:ea typeface="Century Gothic" charset="0"/>
              <a:cs typeface="Century Gothic" charset="0"/>
            </a:rPr>
            <a:t>?</a:t>
          </a:r>
        </a:p>
      </dgm:t>
    </dgm:pt>
    <dgm:pt modelId="{F527A7A3-6E23-6A45-A46E-8E5EBBC47861}" type="parTrans" cxnId="{B6E43353-A16D-D044-A2B1-603E67A4D16D}">
      <dgm:prSet custT="1"/>
      <dgm:spPr/>
      <dgm:t>
        <a:bodyPr/>
        <a:lstStyle/>
        <a:p>
          <a:endParaRPr lang="fr-FR" sz="1600">
            <a:latin typeface="Century Gothic" charset="0"/>
            <a:ea typeface="Century Gothic" charset="0"/>
            <a:cs typeface="Century Gothic" charset="0"/>
          </a:endParaRPr>
        </a:p>
      </dgm:t>
    </dgm:pt>
    <dgm:pt modelId="{A407AD12-C55F-3B49-8465-D4277BF161EA}" type="sibTrans" cxnId="{B6E43353-A16D-D044-A2B1-603E67A4D16D}">
      <dgm:prSet/>
      <dgm:spPr/>
      <dgm:t>
        <a:bodyPr/>
        <a:lstStyle/>
        <a:p>
          <a:endParaRPr lang="fr-FR" sz="1600">
            <a:latin typeface="Century Gothic" charset="0"/>
            <a:ea typeface="Century Gothic" charset="0"/>
            <a:cs typeface="Century Gothic" charset="0"/>
          </a:endParaRPr>
        </a:p>
      </dgm:t>
    </dgm:pt>
    <dgm:pt modelId="{AA46F528-5242-2A4D-8F9C-88D9B5B6F3AB}">
      <dgm:prSet phldrT="[Texte]" custT="1"/>
      <dgm:spPr/>
      <dgm:t>
        <a:bodyPr/>
        <a:lstStyle/>
        <a:p>
          <a:r>
            <a:rPr lang="en-GB" sz="1600" noProof="0" dirty="0">
              <a:latin typeface="Century Gothic" charset="0"/>
              <a:ea typeface="Century Gothic" charset="0"/>
              <a:cs typeface="Century Gothic" charset="0"/>
            </a:rPr>
            <a:t>Gender relevance?</a:t>
          </a:r>
        </a:p>
      </dgm:t>
    </dgm:pt>
    <dgm:pt modelId="{8846C8EB-14C2-B047-8341-B213A1268E2A}" type="parTrans" cxnId="{2E94245D-933D-814B-B146-9A659B0ADCC3}">
      <dgm:prSet/>
      <dgm:spPr/>
      <dgm:t>
        <a:bodyPr/>
        <a:lstStyle/>
        <a:p>
          <a:endParaRPr lang="fr-FR" sz="1600"/>
        </a:p>
      </dgm:t>
    </dgm:pt>
    <dgm:pt modelId="{2CA1496C-3876-C846-9FC9-405787414D18}" type="sibTrans" cxnId="{2E94245D-933D-814B-B146-9A659B0ADCC3}">
      <dgm:prSet/>
      <dgm:spPr/>
      <dgm:t>
        <a:bodyPr/>
        <a:lstStyle/>
        <a:p>
          <a:endParaRPr lang="fr-FR" sz="1600"/>
        </a:p>
      </dgm:t>
    </dgm:pt>
    <dgm:pt modelId="{1F136663-EB63-9948-8EB8-64E23AF69B72}" type="pres">
      <dgm:prSet presAssocID="{7FC218C2-13CE-C942-A460-4A4C9343250C}" presName="Name0" presStyleCnt="0">
        <dgm:presLayoutVars>
          <dgm:chMax val="1"/>
          <dgm:dir/>
          <dgm:animLvl val="ctr"/>
          <dgm:resizeHandles val="exact"/>
        </dgm:presLayoutVars>
      </dgm:prSet>
      <dgm:spPr/>
      <dgm:t>
        <a:bodyPr/>
        <a:lstStyle/>
        <a:p>
          <a:endParaRPr lang="en-US"/>
        </a:p>
      </dgm:t>
    </dgm:pt>
    <dgm:pt modelId="{6942CD46-DFF5-3B41-9A60-3409D5377D12}" type="pres">
      <dgm:prSet presAssocID="{1D9BE5DA-CFD8-904E-8ACC-29FED72D9811}" presName="centerShape" presStyleLbl="node0" presStyleIdx="0" presStyleCnt="1" custScaleX="233462" custScaleY="161155" custLinFactNeighborX="13771" custLinFactNeighborY="-3012"/>
      <dgm:spPr/>
      <dgm:t>
        <a:bodyPr/>
        <a:lstStyle/>
        <a:p>
          <a:endParaRPr lang="en-US"/>
        </a:p>
      </dgm:t>
    </dgm:pt>
    <dgm:pt modelId="{5DBB06FF-7E58-E54B-87BC-E5AEFB54EC98}" type="pres">
      <dgm:prSet presAssocID="{4155E477-815B-9A43-B2E3-19DB0B793EE4}" presName="parTrans" presStyleLbl="sibTrans2D1" presStyleIdx="0" presStyleCnt="4"/>
      <dgm:spPr/>
      <dgm:t>
        <a:bodyPr/>
        <a:lstStyle/>
        <a:p>
          <a:endParaRPr lang="en-US"/>
        </a:p>
      </dgm:t>
    </dgm:pt>
    <dgm:pt modelId="{7DE5D388-ADC6-C14C-ADD6-12814E5FFC7C}" type="pres">
      <dgm:prSet presAssocID="{4155E477-815B-9A43-B2E3-19DB0B793EE4}" presName="connectorText" presStyleLbl="sibTrans2D1" presStyleIdx="0" presStyleCnt="4"/>
      <dgm:spPr/>
      <dgm:t>
        <a:bodyPr/>
        <a:lstStyle/>
        <a:p>
          <a:endParaRPr lang="en-US"/>
        </a:p>
      </dgm:t>
    </dgm:pt>
    <dgm:pt modelId="{9C3ABD5D-1EC5-D040-A622-97BFB6A7477B}" type="pres">
      <dgm:prSet presAssocID="{65C9DF59-B1B9-0740-ABF7-EB1D747871B1}" presName="node" presStyleLbl="node1" presStyleIdx="0" presStyleCnt="4" custScaleX="247486" custScaleY="163729" custRadScaleRad="223886" custRadScaleInc="256880">
        <dgm:presLayoutVars>
          <dgm:bulletEnabled val="1"/>
        </dgm:presLayoutVars>
      </dgm:prSet>
      <dgm:spPr/>
      <dgm:t>
        <a:bodyPr/>
        <a:lstStyle/>
        <a:p>
          <a:endParaRPr lang="en-US"/>
        </a:p>
      </dgm:t>
    </dgm:pt>
    <dgm:pt modelId="{17B8EB79-424E-CD41-9ACE-4CE3F52C5667}" type="pres">
      <dgm:prSet presAssocID="{F527A7A3-6E23-6A45-A46E-8E5EBBC47861}" presName="parTrans" presStyleLbl="sibTrans2D1" presStyleIdx="1" presStyleCnt="4"/>
      <dgm:spPr/>
      <dgm:t>
        <a:bodyPr/>
        <a:lstStyle/>
        <a:p>
          <a:endParaRPr lang="en-US"/>
        </a:p>
      </dgm:t>
    </dgm:pt>
    <dgm:pt modelId="{A7065A58-8B79-3C4A-B2E5-AB460B9B5452}" type="pres">
      <dgm:prSet presAssocID="{F527A7A3-6E23-6A45-A46E-8E5EBBC47861}" presName="connectorText" presStyleLbl="sibTrans2D1" presStyleIdx="1" presStyleCnt="4"/>
      <dgm:spPr/>
      <dgm:t>
        <a:bodyPr/>
        <a:lstStyle/>
        <a:p>
          <a:endParaRPr lang="en-US"/>
        </a:p>
      </dgm:t>
    </dgm:pt>
    <dgm:pt modelId="{28423F21-43F5-8D46-90F2-B5ABAC4ABB81}" type="pres">
      <dgm:prSet presAssocID="{722882B8-15F9-5E4C-B713-79DF64B5877E}" presName="node" presStyleLbl="node1" presStyleIdx="1" presStyleCnt="4" custScaleX="300267" custScaleY="170314" custRadScaleRad="244539" custRadScaleInc="-33428">
        <dgm:presLayoutVars>
          <dgm:bulletEnabled val="1"/>
        </dgm:presLayoutVars>
      </dgm:prSet>
      <dgm:spPr/>
      <dgm:t>
        <a:bodyPr/>
        <a:lstStyle/>
        <a:p>
          <a:endParaRPr lang="en-US"/>
        </a:p>
      </dgm:t>
    </dgm:pt>
    <dgm:pt modelId="{0478F17D-0C08-FD44-92DB-F66496163546}" type="pres">
      <dgm:prSet presAssocID="{29E20329-2CEB-E146-8DA0-38BF2277813A}" presName="parTrans" presStyleLbl="sibTrans2D1" presStyleIdx="2" presStyleCnt="4"/>
      <dgm:spPr/>
      <dgm:t>
        <a:bodyPr/>
        <a:lstStyle/>
        <a:p>
          <a:endParaRPr lang="en-US"/>
        </a:p>
      </dgm:t>
    </dgm:pt>
    <dgm:pt modelId="{F8587D6E-55F4-E641-943D-E3BA41F2D828}" type="pres">
      <dgm:prSet presAssocID="{29E20329-2CEB-E146-8DA0-38BF2277813A}" presName="connectorText" presStyleLbl="sibTrans2D1" presStyleIdx="2" presStyleCnt="4"/>
      <dgm:spPr/>
      <dgm:t>
        <a:bodyPr/>
        <a:lstStyle/>
        <a:p>
          <a:endParaRPr lang="en-US"/>
        </a:p>
      </dgm:t>
    </dgm:pt>
    <dgm:pt modelId="{97FCA3D0-567D-7444-8D0C-FAAC72AE55B5}" type="pres">
      <dgm:prSet presAssocID="{C194EEEC-6B35-9243-A713-EC87BE1DFF4A}" presName="node" presStyleLbl="node1" presStyleIdx="2" presStyleCnt="4" custScaleX="335045" custScaleY="228957" custRadScaleRad="193912" custRadScaleInc="155908">
        <dgm:presLayoutVars>
          <dgm:bulletEnabled val="1"/>
        </dgm:presLayoutVars>
      </dgm:prSet>
      <dgm:spPr/>
      <dgm:t>
        <a:bodyPr/>
        <a:lstStyle/>
        <a:p>
          <a:endParaRPr lang="en-US"/>
        </a:p>
      </dgm:t>
    </dgm:pt>
    <dgm:pt modelId="{0131E35D-3733-4B44-A843-91A71E7D5389}" type="pres">
      <dgm:prSet presAssocID="{F7027BF8-D443-1947-A3D7-BBA509CEA052}" presName="parTrans" presStyleLbl="sibTrans2D1" presStyleIdx="3" presStyleCnt="4"/>
      <dgm:spPr/>
      <dgm:t>
        <a:bodyPr/>
        <a:lstStyle/>
        <a:p>
          <a:endParaRPr lang="en-US"/>
        </a:p>
      </dgm:t>
    </dgm:pt>
    <dgm:pt modelId="{0FDB09AC-F4ED-2845-9D01-AD97F4EC65BC}" type="pres">
      <dgm:prSet presAssocID="{F7027BF8-D443-1947-A3D7-BBA509CEA052}" presName="connectorText" presStyleLbl="sibTrans2D1" presStyleIdx="3" presStyleCnt="4"/>
      <dgm:spPr/>
      <dgm:t>
        <a:bodyPr/>
        <a:lstStyle/>
        <a:p>
          <a:endParaRPr lang="en-US"/>
        </a:p>
      </dgm:t>
    </dgm:pt>
    <dgm:pt modelId="{0412585D-A023-4C42-B1A7-81BF45B801DE}" type="pres">
      <dgm:prSet presAssocID="{3201639F-D68A-EB44-BE19-A8691E6C9E99}" presName="node" presStyleLbl="node1" presStyleIdx="3" presStyleCnt="4" custScaleX="212407" custScaleY="113526" custRadScaleRad="158408" custRadScaleInc="73447">
        <dgm:presLayoutVars>
          <dgm:bulletEnabled val="1"/>
        </dgm:presLayoutVars>
      </dgm:prSet>
      <dgm:spPr/>
      <dgm:t>
        <a:bodyPr/>
        <a:lstStyle/>
        <a:p>
          <a:endParaRPr lang="en-US"/>
        </a:p>
      </dgm:t>
    </dgm:pt>
  </dgm:ptLst>
  <dgm:cxnLst>
    <dgm:cxn modelId="{20A9A5AA-3619-7245-B35B-0BC8D5E7151A}" srcId="{1D9BE5DA-CFD8-904E-8ACC-29FED72D9811}" destId="{3201639F-D68A-EB44-BE19-A8691E6C9E99}" srcOrd="3" destOrd="0" parTransId="{F7027BF8-D443-1947-A3D7-BBA509CEA052}" sibTransId="{2F309A3C-2119-8944-8A22-5D7822CE0296}"/>
    <dgm:cxn modelId="{69AB57CD-36EA-0C44-852D-B80A54624810}" type="presOf" srcId="{29E20329-2CEB-E146-8DA0-38BF2277813A}" destId="{F8587D6E-55F4-E641-943D-E3BA41F2D828}" srcOrd="1" destOrd="0" presId="urn:microsoft.com/office/officeart/2005/8/layout/radial5"/>
    <dgm:cxn modelId="{FDFE6F75-C582-9442-B2C8-5239F45197BC}" type="presOf" srcId="{F7027BF8-D443-1947-A3D7-BBA509CEA052}" destId="{0131E35D-3733-4B44-A843-91A71E7D5389}" srcOrd="0" destOrd="0" presId="urn:microsoft.com/office/officeart/2005/8/layout/radial5"/>
    <dgm:cxn modelId="{5E80B32D-973C-8848-BE0A-2FA642D23CC8}" type="presOf" srcId="{F527A7A3-6E23-6A45-A46E-8E5EBBC47861}" destId="{17B8EB79-424E-CD41-9ACE-4CE3F52C5667}" srcOrd="0" destOrd="0" presId="urn:microsoft.com/office/officeart/2005/8/layout/radial5"/>
    <dgm:cxn modelId="{C7C3F23A-AF8F-244B-9DBF-CD461FC2C759}" type="presOf" srcId="{F527A7A3-6E23-6A45-A46E-8E5EBBC47861}" destId="{A7065A58-8B79-3C4A-B2E5-AB460B9B5452}" srcOrd="1" destOrd="0" presId="urn:microsoft.com/office/officeart/2005/8/layout/radial5"/>
    <dgm:cxn modelId="{075E0501-F5C1-3F43-BD61-66943899436A}" srcId="{C194EEEC-6B35-9243-A713-EC87BE1DFF4A}" destId="{77DAA977-C24B-1C4E-8EA0-8C6D287682F6}" srcOrd="1" destOrd="0" parTransId="{7CD677F2-9F1F-424B-9888-312A0B1DD094}" sibTransId="{A248AE72-C3B4-8647-AFC6-66C3775C5937}"/>
    <dgm:cxn modelId="{4C5D0325-F019-5248-8763-4F025705B615}" type="presOf" srcId="{722882B8-15F9-5E4C-B713-79DF64B5877E}" destId="{28423F21-43F5-8D46-90F2-B5ABAC4ABB81}" srcOrd="0" destOrd="0" presId="urn:microsoft.com/office/officeart/2005/8/layout/radial5"/>
    <dgm:cxn modelId="{AB92CD5A-C7E3-AC40-A0FC-1573AD078DC0}" type="presOf" srcId="{4155E477-815B-9A43-B2E3-19DB0B793EE4}" destId="{7DE5D388-ADC6-C14C-ADD6-12814E5FFC7C}" srcOrd="1" destOrd="0" presId="urn:microsoft.com/office/officeart/2005/8/layout/radial5"/>
    <dgm:cxn modelId="{1A7583ED-AEC0-C740-BF66-DC0A51D5EB69}" srcId="{7FC218C2-13CE-C942-A460-4A4C9343250C}" destId="{1D9BE5DA-CFD8-904E-8ACC-29FED72D9811}" srcOrd="0" destOrd="0" parTransId="{1EEE632C-AA45-B243-B8F4-6368FB6CEEE5}" sibTransId="{3BE3C352-EC29-D64D-8AB6-390512B0FA2D}"/>
    <dgm:cxn modelId="{38A5EBED-B998-4D47-B893-E25D69AC8F86}" type="presOf" srcId="{77DAA977-C24B-1C4E-8EA0-8C6D287682F6}" destId="{97FCA3D0-567D-7444-8D0C-FAAC72AE55B5}" srcOrd="0" destOrd="2" presId="urn:microsoft.com/office/officeart/2005/8/layout/radial5"/>
    <dgm:cxn modelId="{F3570959-3320-2B4E-ABFF-8B759B72E2E6}" type="presOf" srcId="{C194EEEC-6B35-9243-A713-EC87BE1DFF4A}" destId="{97FCA3D0-567D-7444-8D0C-FAAC72AE55B5}" srcOrd="0" destOrd="0" presId="urn:microsoft.com/office/officeart/2005/8/layout/radial5"/>
    <dgm:cxn modelId="{941C0928-FE5E-1142-A916-5B48E6B12629}" type="presOf" srcId="{65C9DF59-B1B9-0740-ABF7-EB1D747871B1}" destId="{9C3ABD5D-1EC5-D040-A622-97BFB6A7477B}" srcOrd="0" destOrd="0" presId="urn:microsoft.com/office/officeart/2005/8/layout/radial5"/>
    <dgm:cxn modelId="{5529E5E1-DFBA-FF42-88A0-635D273A4B49}" type="presOf" srcId="{AA46F528-5242-2A4D-8F9C-88D9B5B6F3AB}" destId="{97FCA3D0-567D-7444-8D0C-FAAC72AE55B5}" srcOrd="0" destOrd="3" presId="urn:microsoft.com/office/officeart/2005/8/layout/radial5"/>
    <dgm:cxn modelId="{2E94245D-933D-814B-B146-9A659B0ADCC3}" srcId="{C194EEEC-6B35-9243-A713-EC87BE1DFF4A}" destId="{AA46F528-5242-2A4D-8F9C-88D9B5B6F3AB}" srcOrd="2" destOrd="0" parTransId="{8846C8EB-14C2-B047-8341-B213A1268E2A}" sibTransId="{2CA1496C-3876-C846-9FC9-405787414D18}"/>
    <dgm:cxn modelId="{7345732C-5803-2C48-BD22-8BA502C97C4D}" type="presOf" srcId="{4155E477-815B-9A43-B2E3-19DB0B793EE4}" destId="{5DBB06FF-7E58-E54B-87BC-E5AEFB54EC98}" srcOrd="0" destOrd="0" presId="urn:microsoft.com/office/officeart/2005/8/layout/radial5"/>
    <dgm:cxn modelId="{1A34A592-83F0-064C-BFB6-1E19B0692240}" type="presOf" srcId="{F7027BF8-D443-1947-A3D7-BBA509CEA052}" destId="{0FDB09AC-F4ED-2845-9D01-AD97F4EC65BC}" srcOrd="1" destOrd="0" presId="urn:microsoft.com/office/officeart/2005/8/layout/radial5"/>
    <dgm:cxn modelId="{6224579D-3E02-174F-B509-F75A1C7F5F8F}" type="presOf" srcId="{29E20329-2CEB-E146-8DA0-38BF2277813A}" destId="{0478F17D-0C08-FD44-92DB-F66496163546}" srcOrd="0" destOrd="0" presId="urn:microsoft.com/office/officeart/2005/8/layout/radial5"/>
    <dgm:cxn modelId="{C57C661B-8B8D-154F-80E0-2412573C871C}" type="presOf" srcId="{6F35B3FF-3A78-4A42-B0F8-780E1E73F6C6}" destId="{97FCA3D0-567D-7444-8D0C-FAAC72AE55B5}" srcOrd="0" destOrd="1" presId="urn:microsoft.com/office/officeart/2005/8/layout/radial5"/>
    <dgm:cxn modelId="{D6AC81C5-0FC7-804D-BFBC-2676154E387F}" type="presOf" srcId="{3201639F-D68A-EB44-BE19-A8691E6C9E99}" destId="{0412585D-A023-4C42-B1A7-81BF45B801DE}" srcOrd="0" destOrd="0" presId="urn:microsoft.com/office/officeart/2005/8/layout/radial5"/>
    <dgm:cxn modelId="{F47BE133-F36C-4848-916D-1738894F1758}" type="presOf" srcId="{1D9BE5DA-CFD8-904E-8ACC-29FED72D9811}" destId="{6942CD46-DFF5-3B41-9A60-3409D5377D12}" srcOrd="0" destOrd="0" presId="urn:microsoft.com/office/officeart/2005/8/layout/radial5"/>
    <dgm:cxn modelId="{A97F1CA1-6E61-4744-AE5B-D35B14113496}" type="presOf" srcId="{7FC218C2-13CE-C942-A460-4A4C9343250C}" destId="{1F136663-EB63-9948-8EB8-64E23AF69B72}" srcOrd="0" destOrd="0" presId="urn:microsoft.com/office/officeart/2005/8/layout/radial5"/>
    <dgm:cxn modelId="{64EF5157-523D-1346-A6BF-17947E338E55}" srcId="{C194EEEC-6B35-9243-A713-EC87BE1DFF4A}" destId="{6F35B3FF-3A78-4A42-B0F8-780E1E73F6C6}" srcOrd="0" destOrd="0" parTransId="{50E72D67-D66E-2B41-9C6F-0C62A588B391}" sibTransId="{0E5A5D30-7BCF-B743-9A1B-2D1FF010DA9E}"/>
    <dgm:cxn modelId="{A90F8836-DB0E-3349-B49D-35299B3C5CEA}" srcId="{1D9BE5DA-CFD8-904E-8ACC-29FED72D9811}" destId="{C194EEEC-6B35-9243-A713-EC87BE1DFF4A}" srcOrd="2" destOrd="0" parTransId="{29E20329-2CEB-E146-8DA0-38BF2277813A}" sibTransId="{39733C16-934D-F14E-89BB-BF2C54711AF0}"/>
    <dgm:cxn modelId="{B6E43353-A16D-D044-A2B1-603E67A4D16D}" srcId="{1D9BE5DA-CFD8-904E-8ACC-29FED72D9811}" destId="{722882B8-15F9-5E4C-B713-79DF64B5877E}" srcOrd="1" destOrd="0" parTransId="{F527A7A3-6E23-6A45-A46E-8E5EBBC47861}" sibTransId="{A407AD12-C55F-3B49-8465-D4277BF161EA}"/>
    <dgm:cxn modelId="{C2AC10CE-BEE4-3C4F-BC5D-E4CAC52B5238}" srcId="{1D9BE5DA-CFD8-904E-8ACC-29FED72D9811}" destId="{65C9DF59-B1B9-0740-ABF7-EB1D747871B1}" srcOrd="0" destOrd="0" parTransId="{4155E477-815B-9A43-B2E3-19DB0B793EE4}" sibTransId="{BC7E85BB-868B-7E49-92F8-D0559B5B4767}"/>
    <dgm:cxn modelId="{465C7D4A-61AB-E24A-ACC9-BABC3FB46531}" type="presParOf" srcId="{1F136663-EB63-9948-8EB8-64E23AF69B72}" destId="{6942CD46-DFF5-3B41-9A60-3409D5377D12}" srcOrd="0" destOrd="0" presId="urn:microsoft.com/office/officeart/2005/8/layout/radial5"/>
    <dgm:cxn modelId="{2FC73CD9-F7D6-F542-B35D-E795F24B5308}" type="presParOf" srcId="{1F136663-EB63-9948-8EB8-64E23AF69B72}" destId="{5DBB06FF-7E58-E54B-87BC-E5AEFB54EC98}" srcOrd="1" destOrd="0" presId="urn:microsoft.com/office/officeart/2005/8/layout/radial5"/>
    <dgm:cxn modelId="{5C9CCBB6-625C-B147-AA40-7D5F8A99E909}" type="presParOf" srcId="{5DBB06FF-7E58-E54B-87BC-E5AEFB54EC98}" destId="{7DE5D388-ADC6-C14C-ADD6-12814E5FFC7C}" srcOrd="0" destOrd="0" presId="urn:microsoft.com/office/officeart/2005/8/layout/radial5"/>
    <dgm:cxn modelId="{23E3DE09-DE32-2141-8A86-361638D71D1B}" type="presParOf" srcId="{1F136663-EB63-9948-8EB8-64E23AF69B72}" destId="{9C3ABD5D-1EC5-D040-A622-97BFB6A7477B}" srcOrd="2" destOrd="0" presId="urn:microsoft.com/office/officeart/2005/8/layout/radial5"/>
    <dgm:cxn modelId="{6A56F312-C174-AE4C-857E-88D00ADB83D0}" type="presParOf" srcId="{1F136663-EB63-9948-8EB8-64E23AF69B72}" destId="{17B8EB79-424E-CD41-9ACE-4CE3F52C5667}" srcOrd="3" destOrd="0" presId="urn:microsoft.com/office/officeart/2005/8/layout/radial5"/>
    <dgm:cxn modelId="{ED2E2883-C971-494B-8614-82DA51237C22}" type="presParOf" srcId="{17B8EB79-424E-CD41-9ACE-4CE3F52C5667}" destId="{A7065A58-8B79-3C4A-B2E5-AB460B9B5452}" srcOrd="0" destOrd="0" presId="urn:microsoft.com/office/officeart/2005/8/layout/radial5"/>
    <dgm:cxn modelId="{68D10B79-DA55-5A4F-8995-8B6A891343EE}" type="presParOf" srcId="{1F136663-EB63-9948-8EB8-64E23AF69B72}" destId="{28423F21-43F5-8D46-90F2-B5ABAC4ABB81}" srcOrd="4" destOrd="0" presId="urn:microsoft.com/office/officeart/2005/8/layout/radial5"/>
    <dgm:cxn modelId="{B32D4FB4-054D-B34D-984D-67FD282BC134}" type="presParOf" srcId="{1F136663-EB63-9948-8EB8-64E23AF69B72}" destId="{0478F17D-0C08-FD44-92DB-F66496163546}" srcOrd="5" destOrd="0" presId="urn:microsoft.com/office/officeart/2005/8/layout/radial5"/>
    <dgm:cxn modelId="{4341D5F1-B6E0-6543-BB08-9C1C483AC922}" type="presParOf" srcId="{0478F17D-0C08-FD44-92DB-F66496163546}" destId="{F8587D6E-55F4-E641-943D-E3BA41F2D828}" srcOrd="0" destOrd="0" presId="urn:microsoft.com/office/officeart/2005/8/layout/radial5"/>
    <dgm:cxn modelId="{B4300E8F-767D-FF4E-8366-347D8753723A}" type="presParOf" srcId="{1F136663-EB63-9948-8EB8-64E23AF69B72}" destId="{97FCA3D0-567D-7444-8D0C-FAAC72AE55B5}" srcOrd="6" destOrd="0" presId="urn:microsoft.com/office/officeart/2005/8/layout/radial5"/>
    <dgm:cxn modelId="{461C04B2-DD3A-A044-9F35-9F88724ED401}" type="presParOf" srcId="{1F136663-EB63-9948-8EB8-64E23AF69B72}" destId="{0131E35D-3733-4B44-A843-91A71E7D5389}" srcOrd="7" destOrd="0" presId="urn:microsoft.com/office/officeart/2005/8/layout/radial5"/>
    <dgm:cxn modelId="{72D8F397-0BAD-AB4F-AC80-8DC741148FB2}" type="presParOf" srcId="{0131E35D-3733-4B44-A843-91A71E7D5389}" destId="{0FDB09AC-F4ED-2845-9D01-AD97F4EC65BC}" srcOrd="0" destOrd="0" presId="urn:microsoft.com/office/officeart/2005/8/layout/radial5"/>
    <dgm:cxn modelId="{1118474C-871E-8244-A884-9681D629F1A3}" type="presParOf" srcId="{1F136663-EB63-9948-8EB8-64E23AF69B72}" destId="{0412585D-A023-4C42-B1A7-81BF45B801D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D0060D-4404-064F-B40D-39C170C42547}" type="doc">
      <dgm:prSet loTypeId="urn:microsoft.com/office/officeart/2005/8/layout/hChevron3" loCatId="" qsTypeId="urn:microsoft.com/office/officeart/2005/8/quickstyle/simple4" qsCatId="simple" csTypeId="urn:microsoft.com/office/officeart/2005/8/colors/colorful1#1" csCatId="colorful" phldr="1"/>
      <dgm:spPr>
        <a:scene3d>
          <a:camera prst="orthographicFront">
            <a:rot lat="0" lon="0" rev="5400000"/>
          </a:camera>
          <a:lightRig rig="threePt" dir="t"/>
        </a:scene3d>
      </dgm:spPr>
    </dgm:pt>
    <dgm:pt modelId="{F0D04729-5003-9D4C-8E72-0F1622820CBF}">
      <dgm:prSet phldrT="[Texte]" custT="1"/>
      <dgm:spPr>
        <a:solidFill>
          <a:schemeClr val="accent1">
            <a:lumMod val="20000"/>
            <a:lumOff val="80000"/>
          </a:schemeClr>
        </a:solidFill>
      </dgm:spPr>
      <dgm:t>
        <a:bodyPr/>
        <a:lstStyle/>
        <a:p>
          <a:r>
            <a:rPr lang="en-GB" sz="1600" b="1" noProof="0" dirty="0">
              <a:solidFill>
                <a:srgbClr val="07147A"/>
              </a:solidFill>
              <a:latin typeface="Century Gothic" charset="0"/>
              <a:ea typeface="Century Gothic" charset="0"/>
              <a:cs typeface="Century Gothic" charset="0"/>
            </a:rPr>
            <a:t>activities</a:t>
          </a:r>
        </a:p>
      </dgm:t>
    </dgm:pt>
    <dgm:pt modelId="{C4671DB8-CC35-D740-8799-BB29309D2DFF}" type="parTrans" cxnId="{9092AA47-6240-6240-94E8-858CD68C5BCF}">
      <dgm:prSet/>
      <dgm:spPr/>
      <dgm:t>
        <a:bodyPr/>
        <a:lstStyle/>
        <a:p>
          <a:endParaRPr lang="fr-FR" sz="1600" b="1">
            <a:solidFill>
              <a:srgbClr val="07147A"/>
            </a:solidFill>
          </a:endParaRPr>
        </a:p>
      </dgm:t>
    </dgm:pt>
    <dgm:pt modelId="{629F9CDF-C2A9-014B-A3B1-7C9BA8A9F612}" type="sibTrans" cxnId="{9092AA47-6240-6240-94E8-858CD68C5BCF}">
      <dgm:prSet/>
      <dgm:spPr/>
      <dgm:t>
        <a:bodyPr/>
        <a:lstStyle/>
        <a:p>
          <a:endParaRPr lang="fr-FR" sz="1600" b="1">
            <a:solidFill>
              <a:srgbClr val="07147A"/>
            </a:solidFill>
          </a:endParaRPr>
        </a:p>
      </dgm:t>
    </dgm:pt>
    <dgm:pt modelId="{90736A35-0DE8-774C-B663-6C47E40EBE6A}">
      <dgm:prSet phldrT="[Texte]" custT="1"/>
      <dgm:spPr>
        <a:solidFill>
          <a:schemeClr val="accent6">
            <a:lumMod val="20000"/>
            <a:lumOff val="80000"/>
          </a:schemeClr>
        </a:solidFill>
      </dgm:spPr>
      <dgm:t>
        <a:bodyPr/>
        <a:lstStyle/>
        <a:p>
          <a:r>
            <a:rPr lang="fr-FR" sz="1600" b="1" dirty="0">
              <a:solidFill>
                <a:srgbClr val="07147A"/>
              </a:solidFill>
              <a:latin typeface="Century Gothic" charset="0"/>
              <a:ea typeface="Century Gothic" charset="0"/>
              <a:cs typeface="Century Gothic" charset="0"/>
            </a:rPr>
            <a:t>outputs</a:t>
          </a:r>
        </a:p>
      </dgm:t>
    </dgm:pt>
    <dgm:pt modelId="{3461CC10-5850-F44D-9797-A1530B5CFEE8}" type="parTrans" cxnId="{146A8ECE-D4CB-6F41-B30F-19C726A8AC44}">
      <dgm:prSet/>
      <dgm:spPr/>
      <dgm:t>
        <a:bodyPr/>
        <a:lstStyle/>
        <a:p>
          <a:endParaRPr lang="fr-FR" sz="1600" b="1">
            <a:solidFill>
              <a:srgbClr val="07147A"/>
            </a:solidFill>
          </a:endParaRPr>
        </a:p>
      </dgm:t>
    </dgm:pt>
    <dgm:pt modelId="{014FB6BD-4B6A-2F40-B2AF-91C51ED0952D}" type="sibTrans" cxnId="{146A8ECE-D4CB-6F41-B30F-19C726A8AC44}">
      <dgm:prSet/>
      <dgm:spPr/>
      <dgm:t>
        <a:bodyPr/>
        <a:lstStyle/>
        <a:p>
          <a:endParaRPr lang="fr-FR" sz="1600" b="1">
            <a:solidFill>
              <a:srgbClr val="07147A"/>
            </a:solidFill>
          </a:endParaRPr>
        </a:p>
      </dgm:t>
    </dgm:pt>
    <dgm:pt modelId="{DB3E15E5-C278-EC4C-865A-BEEFB4E8B706}">
      <dgm:prSet phldrT="[Texte]" custT="1"/>
      <dgm:spPr>
        <a:solidFill>
          <a:schemeClr val="accent2">
            <a:lumMod val="20000"/>
            <a:lumOff val="80000"/>
          </a:schemeClr>
        </a:solidFill>
      </dgm:spPr>
      <dgm:t>
        <a:bodyPr/>
        <a:lstStyle/>
        <a:p>
          <a:r>
            <a:rPr lang="en-GB" sz="1600" b="1" noProof="0" dirty="0">
              <a:solidFill>
                <a:srgbClr val="07147A"/>
              </a:solidFill>
              <a:latin typeface="Century Gothic" charset="0"/>
              <a:ea typeface="Century Gothic" charset="0"/>
              <a:cs typeface="Century Gothic" charset="0"/>
            </a:rPr>
            <a:t>results</a:t>
          </a:r>
        </a:p>
      </dgm:t>
    </dgm:pt>
    <dgm:pt modelId="{2794B6C5-AE23-B347-BD73-9F494933E227}" type="parTrans" cxnId="{B8EA6C93-A14F-DF4E-9987-171F3B11A47F}">
      <dgm:prSet/>
      <dgm:spPr/>
      <dgm:t>
        <a:bodyPr/>
        <a:lstStyle/>
        <a:p>
          <a:endParaRPr lang="fr-FR" sz="1600" b="1">
            <a:solidFill>
              <a:srgbClr val="07147A"/>
            </a:solidFill>
          </a:endParaRPr>
        </a:p>
      </dgm:t>
    </dgm:pt>
    <dgm:pt modelId="{831E31DE-DC07-4943-9EB3-4A2853DF5779}" type="sibTrans" cxnId="{B8EA6C93-A14F-DF4E-9987-171F3B11A47F}">
      <dgm:prSet/>
      <dgm:spPr/>
      <dgm:t>
        <a:bodyPr/>
        <a:lstStyle/>
        <a:p>
          <a:endParaRPr lang="fr-FR" sz="1600" b="1">
            <a:solidFill>
              <a:srgbClr val="07147A"/>
            </a:solidFill>
          </a:endParaRPr>
        </a:p>
      </dgm:t>
    </dgm:pt>
    <dgm:pt modelId="{B778E27D-46F8-584C-B5D7-5A8B121B6DF0}">
      <dgm:prSet custT="1"/>
      <dgm:spPr>
        <a:solidFill>
          <a:schemeClr val="tx2">
            <a:lumMod val="20000"/>
            <a:lumOff val="80000"/>
          </a:schemeClr>
        </a:solidFill>
      </dgm:spPr>
      <dgm:t>
        <a:bodyPr/>
        <a:lstStyle/>
        <a:p>
          <a:r>
            <a:rPr lang="fr-FR" sz="1600" b="1" dirty="0">
              <a:solidFill>
                <a:srgbClr val="07147A"/>
              </a:solidFill>
              <a:latin typeface="Century Gothic" charset="0"/>
              <a:ea typeface="Century Gothic" charset="0"/>
              <a:cs typeface="Century Gothic" charset="0"/>
            </a:rPr>
            <a:t>impact</a:t>
          </a:r>
        </a:p>
      </dgm:t>
    </dgm:pt>
    <dgm:pt modelId="{650FF33A-9E62-B14D-A5D1-0B2F2A6D7B9A}" type="parTrans" cxnId="{01157322-E159-6848-83B8-EB5CACB51716}">
      <dgm:prSet/>
      <dgm:spPr/>
      <dgm:t>
        <a:bodyPr/>
        <a:lstStyle/>
        <a:p>
          <a:endParaRPr lang="fr-FR" sz="1600" b="1">
            <a:solidFill>
              <a:srgbClr val="07147A"/>
            </a:solidFill>
          </a:endParaRPr>
        </a:p>
      </dgm:t>
    </dgm:pt>
    <dgm:pt modelId="{D68BC048-238F-4D4D-B3C5-86ACDF4DCDF9}" type="sibTrans" cxnId="{01157322-E159-6848-83B8-EB5CACB51716}">
      <dgm:prSet/>
      <dgm:spPr/>
      <dgm:t>
        <a:bodyPr/>
        <a:lstStyle/>
        <a:p>
          <a:endParaRPr lang="fr-FR" sz="1600" b="1">
            <a:solidFill>
              <a:srgbClr val="07147A"/>
            </a:solidFill>
          </a:endParaRPr>
        </a:p>
      </dgm:t>
    </dgm:pt>
    <dgm:pt modelId="{1C8CF1FE-1895-E645-BCC5-A96B18AE6BF7}" type="pres">
      <dgm:prSet presAssocID="{6BD0060D-4404-064F-B40D-39C170C42547}" presName="Name0" presStyleCnt="0">
        <dgm:presLayoutVars>
          <dgm:dir/>
          <dgm:resizeHandles val="exact"/>
        </dgm:presLayoutVars>
      </dgm:prSet>
      <dgm:spPr/>
    </dgm:pt>
    <dgm:pt modelId="{20298FDD-1DE2-DE4A-B70B-38666B3BE55E}" type="pres">
      <dgm:prSet presAssocID="{F0D04729-5003-9D4C-8E72-0F1622820CBF}" presName="parTxOnly" presStyleLbl="node1" presStyleIdx="0" presStyleCnt="4">
        <dgm:presLayoutVars>
          <dgm:bulletEnabled val="1"/>
        </dgm:presLayoutVars>
      </dgm:prSet>
      <dgm:spPr/>
      <dgm:t>
        <a:bodyPr/>
        <a:lstStyle/>
        <a:p>
          <a:endParaRPr lang="en-US"/>
        </a:p>
      </dgm:t>
    </dgm:pt>
    <dgm:pt modelId="{E2F13D0D-DF38-2E49-8A95-A48833210222}" type="pres">
      <dgm:prSet presAssocID="{629F9CDF-C2A9-014B-A3B1-7C9BA8A9F612}" presName="parSpace" presStyleCnt="0"/>
      <dgm:spPr/>
    </dgm:pt>
    <dgm:pt modelId="{CA8005B3-4F2C-B94D-BE98-13CC439C2E6D}" type="pres">
      <dgm:prSet presAssocID="{90736A35-0DE8-774C-B663-6C47E40EBE6A}" presName="parTxOnly" presStyleLbl="node1" presStyleIdx="1" presStyleCnt="4">
        <dgm:presLayoutVars>
          <dgm:bulletEnabled val="1"/>
        </dgm:presLayoutVars>
      </dgm:prSet>
      <dgm:spPr/>
      <dgm:t>
        <a:bodyPr/>
        <a:lstStyle/>
        <a:p>
          <a:endParaRPr lang="en-US"/>
        </a:p>
      </dgm:t>
    </dgm:pt>
    <dgm:pt modelId="{D4111FE4-D44A-F241-B89D-377214CA6EED}" type="pres">
      <dgm:prSet presAssocID="{014FB6BD-4B6A-2F40-B2AF-91C51ED0952D}" presName="parSpace" presStyleCnt="0"/>
      <dgm:spPr/>
    </dgm:pt>
    <dgm:pt modelId="{6161A7D0-A0A6-D848-A212-8EA699712674}" type="pres">
      <dgm:prSet presAssocID="{DB3E15E5-C278-EC4C-865A-BEEFB4E8B706}" presName="parTxOnly" presStyleLbl="node1" presStyleIdx="2" presStyleCnt="4">
        <dgm:presLayoutVars>
          <dgm:bulletEnabled val="1"/>
        </dgm:presLayoutVars>
      </dgm:prSet>
      <dgm:spPr/>
      <dgm:t>
        <a:bodyPr/>
        <a:lstStyle/>
        <a:p>
          <a:endParaRPr lang="en-US"/>
        </a:p>
      </dgm:t>
    </dgm:pt>
    <dgm:pt modelId="{8F69C5DE-C32D-3449-94FC-3C940D0DD957}" type="pres">
      <dgm:prSet presAssocID="{831E31DE-DC07-4943-9EB3-4A2853DF5779}" presName="parSpace" presStyleCnt="0"/>
      <dgm:spPr/>
    </dgm:pt>
    <dgm:pt modelId="{4A122455-AEB9-6F49-81BA-AB387CB5F12F}" type="pres">
      <dgm:prSet presAssocID="{B778E27D-46F8-584C-B5D7-5A8B121B6DF0}" presName="parTxOnly" presStyleLbl="node1" presStyleIdx="3" presStyleCnt="4">
        <dgm:presLayoutVars>
          <dgm:bulletEnabled val="1"/>
        </dgm:presLayoutVars>
      </dgm:prSet>
      <dgm:spPr/>
      <dgm:t>
        <a:bodyPr/>
        <a:lstStyle/>
        <a:p>
          <a:endParaRPr lang="en-US"/>
        </a:p>
      </dgm:t>
    </dgm:pt>
  </dgm:ptLst>
  <dgm:cxnLst>
    <dgm:cxn modelId="{FA5812DE-51BF-422E-9884-4F2FCF480456}" type="presOf" srcId="{F0D04729-5003-9D4C-8E72-0F1622820CBF}" destId="{20298FDD-1DE2-DE4A-B70B-38666B3BE55E}" srcOrd="0" destOrd="0" presId="urn:microsoft.com/office/officeart/2005/8/layout/hChevron3"/>
    <dgm:cxn modelId="{01157322-E159-6848-83B8-EB5CACB51716}" srcId="{6BD0060D-4404-064F-B40D-39C170C42547}" destId="{B778E27D-46F8-584C-B5D7-5A8B121B6DF0}" srcOrd="3" destOrd="0" parTransId="{650FF33A-9E62-B14D-A5D1-0B2F2A6D7B9A}" sibTransId="{D68BC048-238F-4D4D-B3C5-86ACDF4DCDF9}"/>
    <dgm:cxn modelId="{146A8ECE-D4CB-6F41-B30F-19C726A8AC44}" srcId="{6BD0060D-4404-064F-B40D-39C170C42547}" destId="{90736A35-0DE8-774C-B663-6C47E40EBE6A}" srcOrd="1" destOrd="0" parTransId="{3461CC10-5850-F44D-9797-A1530B5CFEE8}" sibTransId="{014FB6BD-4B6A-2F40-B2AF-91C51ED0952D}"/>
    <dgm:cxn modelId="{66277432-ABB6-4A69-A31D-4CB22720FA75}" type="presOf" srcId="{B778E27D-46F8-584C-B5D7-5A8B121B6DF0}" destId="{4A122455-AEB9-6F49-81BA-AB387CB5F12F}" srcOrd="0" destOrd="0" presId="urn:microsoft.com/office/officeart/2005/8/layout/hChevron3"/>
    <dgm:cxn modelId="{9092AA47-6240-6240-94E8-858CD68C5BCF}" srcId="{6BD0060D-4404-064F-B40D-39C170C42547}" destId="{F0D04729-5003-9D4C-8E72-0F1622820CBF}" srcOrd="0" destOrd="0" parTransId="{C4671DB8-CC35-D740-8799-BB29309D2DFF}" sibTransId="{629F9CDF-C2A9-014B-A3B1-7C9BA8A9F612}"/>
    <dgm:cxn modelId="{BD98E4B4-8108-4D87-9285-22934843C0D9}" type="presOf" srcId="{6BD0060D-4404-064F-B40D-39C170C42547}" destId="{1C8CF1FE-1895-E645-BCC5-A96B18AE6BF7}" srcOrd="0" destOrd="0" presId="urn:microsoft.com/office/officeart/2005/8/layout/hChevron3"/>
    <dgm:cxn modelId="{8DEAF8CD-EB67-4916-B504-A4DA1E9A7D2D}" type="presOf" srcId="{90736A35-0DE8-774C-B663-6C47E40EBE6A}" destId="{CA8005B3-4F2C-B94D-BE98-13CC439C2E6D}" srcOrd="0" destOrd="0" presId="urn:microsoft.com/office/officeart/2005/8/layout/hChevron3"/>
    <dgm:cxn modelId="{B83C8621-99BB-4430-9976-1810CF2CB414}" type="presOf" srcId="{DB3E15E5-C278-EC4C-865A-BEEFB4E8B706}" destId="{6161A7D0-A0A6-D848-A212-8EA699712674}" srcOrd="0" destOrd="0" presId="urn:microsoft.com/office/officeart/2005/8/layout/hChevron3"/>
    <dgm:cxn modelId="{B8EA6C93-A14F-DF4E-9987-171F3B11A47F}" srcId="{6BD0060D-4404-064F-B40D-39C170C42547}" destId="{DB3E15E5-C278-EC4C-865A-BEEFB4E8B706}" srcOrd="2" destOrd="0" parTransId="{2794B6C5-AE23-B347-BD73-9F494933E227}" sibTransId="{831E31DE-DC07-4943-9EB3-4A2853DF5779}"/>
    <dgm:cxn modelId="{3D7ACAF6-EB93-4C07-A92D-AA2AB1211A85}" type="presParOf" srcId="{1C8CF1FE-1895-E645-BCC5-A96B18AE6BF7}" destId="{20298FDD-1DE2-DE4A-B70B-38666B3BE55E}" srcOrd="0" destOrd="0" presId="urn:microsoft.com/office/officeart/2005/8/layout/hChevron3"/>
    <dgm:cxn modelId="{5AE42942-BFB2-4EA9-83C7-F8428F25B863}" type="presParOf" srcId="{1C8CF1FE-1895-E645-BCC5-A96B18AE6BF7}" destId="{E2F13D0D-DF38-2E49-8A95-A48833210222}" srcOrd="1" destOrd="0" presId="urn:microsoft.com/office/officeart/2005/8/layout/hChevron3"/>
    <dgm:cxn modelId="{CD2A6ACB-9147-44B0-B980-256691F920AB}" type="presParOf" srcId="{1C8CF1FE-1895-E645-BCC5-A96B18AE6BF7}" destId="{CA8005B3-4F2C-B94D-BE98-13CC439C2E6D}" srcOrd="2" destOrd="0" presId="urn:microsoft.com/office/officeart/2005/8/layout/hChevron3"/>
    <dgm:cxn modelId="{A4AE7AE2-0649-461D-A9A5-B7CC2023FF8B}" type="presParOf" srcId="{1C8CF1FE-1895-E645-BCC5-A96B18AE6BF7}" destId="{D4111FE4-D44A-F241-B89D-377214CA6EED}" srcOrd="3" destOrd="0" presId="urn:microsoft.com/office/officeart/2005/8/layout/hChevron3"/>
    <dgm:cxn modelId="{E88B83F4-291D-497F-951A-F80102617D03}" type="presParOf" srcId="{1C8CF1FE-1895-E645-BCC5-A96B18AE6BF7}" destId="{6161A7D0-A0A6-D848-A212-8EA699712674}" srcOrd="4" destOrd="0" presId="urn:microsoft.com/office/officeart/2005/8/layout/hChevron3"/>
    <dgm:cxn modelId="{7ECFF3B4-6197-4B28-B037-15416E999675}" type="presParOf" srcId="{1C8CF1FE-1895-E645-BCC5-A96B18AE6BF7}" destId="{8F69C5DE-C32D-3449-94FC-3C940D0DD957}" srcOrd="5" destOrd="0" presId="urn:microsoft.com/office/officeart/2005/8/layout/hChevron3"/>
    <dgm:cxn modelId="{8CC6F434-B71D-475B-B99E-F1B8F0F9C24E}" type="presParOf" srcId="{1C8CF1FE-1895-E645-BCC5-A96B18AE6BF7}" destId="{4A122455-AEB9-6F49-81BA-AB387CB5F12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D0060D-4404-064F-B40D-39C170C42547}" type="doc">
      <dgm:prSet loTypeId="urn:microsoft.com/office/officeart/2005/8/layout/hChevron3" loCatId="" qsTypeId="urn:microsoft.com/office/officeart/2005/8/quickstyle/simple4" qsCatId="simple" csTypeId="urn:microsoft.com/office/officeart/2005/8/colors/colorful1#1" csCatId="colorful" phldr="1"/>
      <dgm:spPr>
        <a:scene3d>
          <a:camera prst="orthographicFront">
            <a:rot lat="0" lon="0" rev="5400000"/>
          </a:camera>
          <a:lightRig rig="threePt" dir="t"/>
        </a:scene3d>
      </dgm:spPr>
    </dgm:pt>
    <dgm:pt modelId="{F0D04729-5003-9D4C-8E72-0F1622820CBF}">
      <dgm:prSet phldrT="[Texte]" custT="1"/>
      <dgm:spPr>
        <a:solidFill>
          <a:schemeClr val="accent1">
            <a:lumMod val="20000"/>
            <a:lumOff val="80000"/>
          </a:schemeClr>
        </a:solidFill>
      </dgm:spPr>
      <dgm:t>
        <a:bodyPr/>
        <a:lstStyle/>
        <a:p>
          <a:r>
            <a:rPr lang="en-GB" sz="1600" b="1" noProof="0" dirty="0">
              <a:solidFill>
                <a:srgbClr val="07147A"/>
              </a:solidFill>
              <a:latin typeface="Century Gothic" charset="0"/>
              <a:ea typeface="Century Gothic" charset="0"/>
              <a:cs typeface="Century Gothic" charset="0"/>
            </a:rPr>
            <a:t>activities</a:t>
          </a:r>
        </a:p>
      </dgm:t>
    </dgm:pt>
    <dgm:pt modelId="{C4671DB8-CC35-D740-8799-BB29309D2DFF}" type="parTrans" cxnId="{9092AA47-6240-6240-94E8-858CD68C5BCF}">
      <dgm:prSet/>
      <dgm:spPr/>
      <dgm:t>
        <a:bodyPr/>
        <a:lstStyle/>
        <a:p>
          <a:endParaRPr lang="fr-FR" sz="1600" b="1">
            <a:solidFill>
              <a:srgbClr val="07147A"/>
            </a:solidFill>
          </a:endParaRPr>
        </a:p>
      </dgm:t>
    </dgm:pt>
    <dgm:pt modelId="{629F9CDF-C2A9-014B-A3B1-7C9BA8A9F612}" type="sibTrans" cxnId="{9092AA47-6240-6240-94E8-858CD68C5BCF}">
      <dgm:prSet/>
      <dgm:spPr/>
      <dgm:t>
        <a:bodyPr/>
        <a:lstStyle/>
        <a:p>
          <a:endParaRPr lang="fr-FR" sz="1600" b="1">
            <a:solidFill>
              <a:srgbClr val="07147A"/>
            </a:solidFill>
          </a:endParaRPr>
        </a:p>
      </dgm:t>
    </dgm:pt>
    <dgm:pt modelId="{90736A35-0DE8-774C-B663-6C47E40EBE6A}">
      <dgm:prSet phldrT="[Texte]" custT="1"/>
      <dgm:spPr>
        <a:solidFill>
          <a:schemeClr val="accent6">
            <a:lumMod val="20000"/>
            <a:lumOff val="80000"/>
          </a:schemeClr>
        </a:solidFill>
      </dgm:spPr>
      <dgm:t>
        <a:bodyPr/>
        <a:lstStyle/>
        <a:p>
          <a:r>
            <a:rPr lang="fr-FR" sz="1600" b="1" dirty="0">
              <a:solidFill>
                <a:srgbClr val="07147A"/>
              </a:solidFill>
              <a:latin typeface="Century Gothic" charset="0"/>
              <a:ea typeface="Century Gothic" charset="0"/>
              <a:cs typeface="Century Gothic" charset="0"/>
            </a:rPr>
            <a:t>outputs</a:t>
          </a:r>
        </a:p>
      </dgm:t>
    </dgm:pt>
    <dgm:pt modelId="{3461CC10-5850-F44D-9797-A1530B5CFEE8}" type="parTrans" cxnId="{146A8ECE-D4CB-6F41-B30F-19C726A8AC44}">
      <dgm:prSet/>
      <dgm:spPr/>
      <dgm:t>
        <a:bodyPr/>
        <a:lstStyle/>
        <a:p>
          <a:endParaRPr lang="fr-FR" sz="1600" b="1">
            <a:solidFill>
              <a:srgbClr val="07147A"/>
            </a:solidFill>
          </a:endParaRPr>
        </a:p>
      </dgm:t>
    </dgm:pt>
    <dgm:pt modelId="{014FB6BD-4B6A-2F40-B2AF-91C51ED0952D}" type="sibTrans" cxnId="{146A8ECE-D4CB-6F41-B30F-19C726A8AC44}">
      <dgm:prSet/>
      <dgm:spPr/>
      <dgm:t>
        <a:bodyPr/>
        <a:lstStyle/>
        <a:p>
          <a:endParaRPr lang="fr-FR" sz="1600" b="1">
            <a:solidFill>
              <a:srgbClr val="07147A"/>
            </a:solidFill>
          </a:endParaRPr>
        </a:p>
      </dgm:t>
    </dgm:pt>
    <dgm:pt modelId="{DB3E15E5-C278-EC4C-865A-BEEFB4E8B706}">
      <dgm:prSet phldrT="[Texte]" custT="1"/>
      <dgm:spPr>
        <a:solidFill>
          <a:schemeClr val="accent2">
            <a:lumMod val="20000"/>
            <a:lumOff val="80000"/>
          </a:schemeClr>
        </a:solidFill>
      </dgm:spPr>
      <dgm:t>
        <a:bodyPr/>
        <a:lstStyle/>
        <a:p>
          <a:r>
            <a:rPr lang="en-GB" sz="1600" b="1" noProof="0" dirty="0">
              <a:solidFill>
                <a:srgbClr val="07147A"/>
              </a:solidFill>
              <a:latin typeface="Century Gothic" charset="0"/>
              <a:ea typeface="Century Gothic" charset="0"/>
              <a:cs typeface="Century Gothic" charset="0"/>
            </a:rPr>
            <a:t>results</a:t>
          </a:r>
        </a:p>
      </dgm:t>
    </dgm:pt>
    <dgm:pt modelId="{2794B6C5-AE23-B347-BD73-9F494933E227}" type="parTrans" cxnId="{B8EA6C93-A14F-DF4E-9987-171F3B11A47F}">
      <dgm:prSet/>
      <dgm:spPr/>
      <dgm:t>
        <a:bodyPr/>
        <a:lstStyle/>
        <a:p>
          <a:endParaRPr lang="fr-FR" sz="1600" b="1">
            <a:solidFill>
              <a:srgbClr val="07147A"/>
            </a:solidFill>
          </a:endParaRPr>
        </a:p>
      </dgm:t>
    </dgm:pt>
    <dgm:pt modelId="{831E31DE-DC07-4943-9EB3-4A2853DF5779}" type="sibTrans" cxnId="{B8EA6C93-A14F-DF4E-9987-171F3B11A47F}">
      <dgm:prSet/>
      <dgm:spPr/>
      <dgm:t>
        <a:bodyPr/>
        <a:lstStyle/>
        <a:p>
          <a:endParaRPr lang="fr-FR" sz="1600" b="1">
            <a:solidFill>
              <a:srgbClr val="07147A"/>
            </a:solidFill>
          </a:endParaRPr>
        </a:p>
      </dgm:t>
    </dgm:pt>
    <dgm:pt modelId="{B778E27D-46F8-584C-B5D7-5A8B121B6DF0}">
      <dgm:prSet custT="1"/>
      <dgm:spPr>
        <a:solidFill>
          <a:schemeClr val="tx2">
            <a:lumMod val="20000"/>
            <a:lumOff val="80000"/>
          </a:schemeClr>
        </a:solidFill>
      </dgm:spPr>
      <dgm:t>
        <a:bodyPr/>
        <a:lstStyle/>
        <a:p>
          <a:r>
            <a:rPr lang="fr-FR" sz="1600" b="1" dirty="0">
              <a:solidFill>
                <a:srgbClr val="07147A"/>
              </a:solidFill>
              <a:latin typeface="Century Gothic" charset="0"/>
              <a:ea typeface="Century Gothic" charset="0"/>
              <a:cs typeface="Century Gothic" charset="0"/>
            </a:rPr>
            <a:t>Impact</a:t>
          </a:r>
        </a:p>
      </dgm:t>
    </dgm:pt>
    <dgm:pt modelId="{650FF33A-9E62-B14D-A5D1-0B2F2A6D7B9A}" type="parTrans" cxnId="{01157322-E159-6848-83B8-EB5CACB51716}">
      <dgm:prSet/>
      <dgm:spPr/>
      <dgm:t>
        <a:bodyPr/>
        <a:lstStyle/>
        <a:p>
          <a:endParaRPr lang="fr-FR" sz="1600" b="1">
            <a:solidFill>
              <a:srgbClr val="07147A"/>
            </a:solidFill>
          </a:endParaRPr>
        </a:p>
      </dgm:t>
    </dgm:pt>
    <dgm:pt modelId="{D68BC048-238F-4D4D-B3C5-86ACDF4DCDF9}" type="sibTrans" cxnId="{01157322-E159-6848-83B8-EB5CACB51716}">
      <dgm:prSet/>
      <dgm:spPr/>
      <dgm:t>
        <a:bodyPr/>
        <a:lstStyle/>
        <a:p>
          <a:endParaRPr lang="fr-FR" sz="1600" b="1">
            <a:solidFill>
              <a:srgbClr val="07147A"/>
            </a:solidFill>
          </a:endParaRPr>
        </a:p>
      </dgm:t>
    </dgm:pt>
    <dgm:pt modelId="{1C8CF1FE-1895-E645-BCC5-A96B18AE6BF7}" type="pres">
      <dgm:prSet presAssocID="{6BD0060D-4404-064F-B40D-39C170C42547}" presName="Name0" presStyleCnt="0">
        <dgm:presLayoutVars>
          <dgm:dir/>
          <dgm:resizeHandles val="exact"/>
        </dgm:presLayoutVars>
      </dgm:prSet>
      <dgm:spPr/>
    </dgm:pt>
    <dgm:pt modelId="{20298FDD-1DE2-DE4A-B70B-38666B3BE55E}" type="pres">
      <dgm:prSet presAssocID="{F0D04729-5003-9D4C-8E72-0F1622820CBF}" presName="parTxOnly" presStyleLbl="node1" presStyleIdx="0" presStyleCnt="4">
        <dgm:presLayoutVars>
          <dgm:bulletEnabled val="1"/>
        </dgm:presLayoutVars>
      </dgm:prSet>
      <dgm:spPr/>
      <dgm:t>
        <a:bodyPr/>
        <a:lstStyle/>
        <a:p>
          <a:endParaRPr lang="en-US"/>
        </a:p>
      </dgm:t>
    </dgm:pt>
    <dgm:pt modelId="{E2F13D0D-DF38-2E49-8A95-A48833210222}" type="pres">
      <dgm:prSet presAssocID="{629F9CDF-C2A9-014B-A3B1-7C9BA8A9F612}" presName="parSpace" presStyleCnt="0"/>
      <dgm:spPr/>
    </dgm:pt>
    <dgm:pt modelId="{CA8005B3-4F2C-B94D-BE98-13CC439C2E6D}" type="pres">
      <dgm:prSet presAssocID="{90736A35-0DE8-774C-B663-6C47E40EBE6A}" presName="parTxOnly" presStyleLbl="node1" presStyleIdx="1" presStyleCnt="4">
        <dgm:presLayoutVars>
          <dgm:bulletEnabled val="1"/>
        </dgm:presLayoutVars>
      </dgm:prSet>
      <dgm:spPr/>
      <dgm:t>
        <a:bodyPr/>
        <a:lstStyle/>
        <a:p>
          <a:endParaRPr lang="en-US"/>
        </a:p>
      </dgm:t>
    </dgm:pt>
    <dgm:pt modelId="{D4111FE4-D44A-F241-B89D-377214CA6EED}" type="pres">
      <dgm:prSet presAssocID="{014FB6BD-4B6A-2F40-B2AF-91C51ED0952D}" presName="parSpace" presStyleCnt="0"/>
      <dgm:spPr/>
    </dgm:pt>
    <dgm:pt modelId="{6161A7D0-A0A6-D848-A212-8EA699712674}" type="pres">
      <dgm:prSet presAssocID="{DB3E15E5-C278-EC4C-865A-BEEFB4E8B706}" presName="parTxOnly" presStyleLbl="node1" presStyleIdx="2" presStyleCnt="4">
        <dgm:presLayoutVars>
          <dgm:bulletEnabled val="1"/>
        </dgm:presLayoutVars>
      </dgm:prSet>
      <dgm:spPr/>
      <dgm:t>
        <a:bodyPr/>
        <a:lstStyle/>
        <a:p>
          <a:endParaRPr lang="en-US"/>
        </a:p>
      </dgm:t>
    </dgm:pt>
    <dgm:pt modelId="{8F69C5DE-C32D-3449-94FC-3C940D0DD957}" type="pres">
      <dgm:prSet presAssocID="{831E31DE-DC07-4943-9EB3-4A2853DF5779}" presName="parSpace" presStyleCnt="0"/>
      <dgm:spPr/>
    </dgm:pt>
    <dgm:pt modelId="{4A122455-AEB9-6F49-81BA-AB387CB5F12F}" type="pres">
      <dgm:prSet presAssocID="{B778E27D-46F8-584C-B5D7-5A8B121B6DF0}" presName="parTxOnly" presStyleLbl="node1" presStyleIdx="3" presStyleCnt="4">
        <dgm:presLayoutVars>
          <dgm:bulletEnabled val="1"/>
        </dgm:presLayoutVars>
      </dgm:prSet>
      <dgm:spPr/>
      <dgm:t>
        <a:bodyPr/>
        <a:lstStyle/>
        <a:p>
          <a:endParaRPr lang="en-US"/>
        </a:p>
      </dgm:t>
    </dgm:pt>
  </dgm:ptLst>
  <dgm:cxnLst>
    <dgm:cxn modelId="{FDAE998E-0899-46A8-802C-27EB66FE36E9}" type="presOf" srcId="{6BD0060D-4404-064F-B40D-39C170C42547}" destId="{1C8CF1FE-1895-E645-BCC5-A96B18AE6BF7}" srcOrd="0" destOrd="0" presId="urn:microsoft.com/office/officeart/2005/8/layout/hChevron3"/>
    <dgm:cxn modelId="{75CEFEDC-D5CB-4626-B3CE-9236B9871D83}" type="presOf" srcId="{F0D04729-5003-9D4C-8E72-0F1622820CBF}" destId="{20298FDD-1DE2-DE4A-B70B-38666B3BE55E}" srcOrd="0" destOrd="0" presId="urn:microsoft.com/office/officeart/2005/8/layout/hChevron3"/>
    <dgm:cxn modelId="{B8EA6C93-A14F-DF4E-9987-171F3B11A47F}" srcId="{6BD0060D-4404-064F-B40D-39C170C42547}" destId="{DB3E15E5-C278-EC4C-865A-BEEFB4E8B706}" srcOrd="2" destOrd="0" parTransId="{2794B6C5-AE23-B347-BD73-9F494933E227}" sibTransId="{831E31DE-DC07-4943-9EB3-4A2853DF5779}"/>
    <dgm:cxn modelId="{01157322-E159-6848-83B8-EB5CACB51716}" srcId="{6BD0060D-4404-064F-B40D-39C170C42547}" destId="{B778E27D-46F8-584C-B5D7-5A8B121B6DF0}" srcOrd="3" destOrd="0" parTransId="{650FF33A-9E62-B14D-A5D1-0B2F2A6D7B9A}" sibTransId="{D68BC048-238F-4D4D-B3C5-86ACDF4DCDF9}"/>
    <dgm:cxn modelId="{EAABE949-B74A-48D8-9D70-89FB72557958}" type="presOf" srcId="{90736A35-0DE8-774C-B663-6C47E40EBE6A}" destId="{CA8005B3-4F2C-B94D-BE98-13CC439C2E6D}" srcOrd="0" destOrd="0" presId="urn:microsoft.com/office/officeart/2005/8/layout/hChevron3"/>
    <dgm:cxn modelId="{9092AA47-6240-6240-94E8-858CD68C5BCF}" srcId="{6BD0060D-4404-064F-B40D-39C170C42547}" destId="{F0D04729-5003-9D4C-8E72-0F1622820CBF}" srcOrd="0" destOrd="0" parTransId="{C4671DB8-CC35-D740-8799-BB29309D2DFF}" sibTransId="{629F9CDF-C2A9-014B-A3B1-7C9BA8A9F612}"/>
    <dgm:cxn modelId="{0A7C05A9-53B5-4710-8070-64C05B7ED4E1}" type="presOf" srcId="{DB3E15E5-C278-EC4C-865A-BEEFB4E8B706}" destId="{6161A7D0-A0A6-D848-A212-8EA699712674}" srcOrd="0" destOrd="0" presId="urn:microsoft.com/office/officeart/2005/8/layout/hChevron3"/>
    <dgm:cxn modelId="{44226557-BB5C-49EE-A564-C11C5205A898}" type="presOf" srcId="{B778E27D-46F8-584C-B5D7-5A8B121B6DF0}" destId="{4A122455-AEB9-6F49-81BA-AB387CB5F12F}" srcOrd="0" destOrd="0" presId="urn:microsoft.com/office/officeart/2005/8/layout/hChevron3"/>
    <dgm:cxn modelId="{146A8ECE-D4CB-6F41-B30F-19C726A8AC44}" srcId="{6BD0060D-4404-064F-B40D-39C170C42547}" destId="{90736A35-0DE8-774C-B663-6C47E40EBE6A}" srcOrd="1" destOrd="0" parTransId="{3461CC10-5850-F44D-9797-A1530B5CFEE8}" sibTransId="{014FB6BD-4B6A-2F40-B2AF-91C51ED0952D}"/>
    <dgm:cxn modelId="{BF51BB69-E563-41ED-9532-734776EF9398}" type="presParOf" srcId="{1C8CF1FE-1895-E645-BCC5-A96B18AE6BF7}" destId="{20298FDD-1DE2-DE4A-B70B-38666B3BE55E}" srcOrd="0" destOrd="0" presId="urn:microsoft.com/office/officeart/2005/8/layout/hChevron3"/>
    <dgm:cxn modelId="{D0769646-8F07-44A9-A037-65C3C96B23E4}" type="presParOf" srcId="{1C8CF1FE-1895-E645-BCC5-A96B18AE6BF7}" destId="{E2F13D0D-DF38-2E49-8A95-A48833210222}" srcOrd="1" destOrd="0" presId="urn:microsoft.com/office/officeart/2005/8/layout/hChevron3"/>
    <dgm:cxn modelId="{7EA3AB15-569C-4272-B41C-5A043BD6FEF5}" type="presParOf" srcId="{1C8CF1FE-1895-E645-BCC5-A96B18AE6BF7}" destId="{CA8005B3-4F2C-B94D-BE98-13CC439C2E6D}" srcOrd="2" destOrd="0" presId="urn:microsoft.com/office/officeart/2005/8/layout/hChevron3"/>
    <dgm:cxn modelId="{35879A66-2418-4C90-A594-8889A34424BB}" type="presParOf" srcId="{1C8CF1FE-1895-E645-BCC5-A96B18AE6BF7}" destId="{D4111FE4-D44A-F241-B89D-377214CA6EED}" srcOrd="3" destOrd="0" presId="urn:microsoft.com/office/officeart/2005/8/layout/hChevron3"/>
    <dgm:cxn modelId="{11947D5A-195A-4540-B4B8-92B703845D27}" type="presParOf" srcId="{1C8CF1FE-1895-E645-BCC5-A96B18AE6BF7}" destId="{6161A7D0-A0A6-D848-A212-8EA699712674}" srcOrd="4" destOrd="0" presId="urn:microsoft.com/office/officeart/2005/8/layout/hChevron3"/>
    <dgm:cxn modelId="{B7DF1FE9-6D0D-4E7C-98EF-F9EC352BA89A}" type="presParOf" srcId="{1C8CF1FE-1895-E645-BCC5-A96B18AE6BF7}" destId="{8F69C5DE-C32D-3449-94FC-3C940D0DD957}" srcOrd="5" destOrd="0" presId="urn:microsoft.com/office/officeart/2005/8/layout/hChevron3"/>
    <dgm:cxn modelId="{0EE92E84-0E04-49DB-B359-34772B581BF8}" type="presParOf" srcId="{1C8CF1FE-1895-E645-BCC5-A96B18AE6BF7}" destId="{4A122455-AEB9-6F49-81BA-AB387CB5F12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05998-DCB2-48E5-A728-CCEA2D031D60}">
      <dsp:nvSpPr>
        <dsp:cNvPr id="0" name=""/>
        <dsp:cNvSpPr/>
      </dsp:nvSpPr>
      <dsp:spPr>
        <a:xfrm rot="5400000">
          <a:off x="5736375" y="-2551882"/>
          <a:ext cx="376884" cy="55762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noProof="0" dirty="0">
              <a:latin typeface="+mj-lt"/>
            </a:rPr>
            <a:t>Within a given period</a:t>
          </a:r>
        </a:p>
      </dsp:txBody>
      <dsp:txXfrm rot="-5400000">
        <a:off x="3136668" y="66223"/>
        <a:ext cx="5557900" cy="340088"/>
      </dsp:txXfrm>
    </dsp:sp>
    <dsp:sp modelId="{69C5BF65-CE79-4A90-9ADC-2480B181BA56}">
      <dsp:nvSpPr>
        <dsp:cNvPr id="0" name=""/>
        <dsp:cNvSpPr/>
      </dsp:nvSpPr>
      <dsp:spPr>
        <a:xfrm>
          <a:off x="0" y="713"/>
          <a:ext cx="3136668" cy="471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tr-TR" sz="2300" kern="1200" dirty="0">
              <a:latin typeface="+mj-lt"/>
            </a:rPr>
            <a:t>Time</a:t>
          </a:r>
        </a:p>
      </dsp:txBody>
      <dsp:txXfrm>
        <a:off x="22997" y="23710"/>
        <a:ext cx="3090674" cy="425111"/>
      </dsp:txXfrm>
    </dsp:sp>
    <dsp:sp modelId="{0AEA0182-792F-4A4B-8173-DE8238FB1DFC}">
      <dsp:nvSpPr>
        <dsp:cNvPr id="0" name=""/>
        <dsp:cNvSpPr/>
      </dsp:nvSpPr>
      <dsp:spPr>
        <a:xfrm rot="5400000">
          <a:off x="5736375" y="-2057221"/>
          <a:ext cx="376884" cy="55762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noProof="0" dirty="0">
              <a:latin typeface="+mj-lt"/>
            </a:rPr>
            <a:t>In order to achieve predefined goals</a:t>
          </a:r>
        </a:p>
      </dsp:txBody>
      <dsp:txXfrm rot="-5400000">
        <a:off x="3136668" y="560884"/>
        <a:ext cx="5557900" cy="340088"/>
      </dsp:txXfrm>
    </dsp:sp>
    <dsp:sp modelId="{FAE1D96A-66DC-4D0A-9BA9-F54B8BA6218E}">
      <dsp:nvSpPr>
        <dsp:cNvPr id="0" name=""/>
        <dsp:cNvSpPr/>
      </dsp:nvSpPr>
      <dsp:spPr>
        <a:xfrm>
          <a:off x="0" y="495375"/>
          <a:ext cx="3136668" cy="471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noProof="0" dirty="0">
              <a:latin typeface="+mj-lt"/>
            </a:rPr>
            <a:t>Scope</a:t>
          </a:r>
        </a:p>
      </dsp:txBody>
      <dsp:txXfrm>
        <a:off x="22997" y="518372"/>
        <a:ext cx="3090674" cy="425111"/>
      </dsp:txXfrm>
    </dsp:sp>
    <dsp:sp modelId="{FFF9850E-649A-4DE9-BDEB-43D425A890B8}">
      <dsp:nvSpPr>
        <dsp:cNvPr id="0" name=""/>
        <dsp:cNvSpPr/>
      </dsp:nvSpPr>
      <dsp:spPr>
        <a:xfrm rot="5400000">
          <a:off x="5736375" y="-1562560"/>
          <a:ext cx="376884" cy="55762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noProof="0" dirty="0">
              <a:latin typeface="+mj-lt"/>
            </a:rPr>
            <a:t>Implemented with limited resources</a:t>
          </a:r>
        </a:p>
      </dsp:txBody>
      <dsp:txXfrm rot="-5400000">
        <a:off x="3136668" y="1055545"/>
        <a:ext cx="5557900" cy="340088"/>
      </dsp:txXfrm>
    </dsp:sp>
    <dsp:sp modelId="{C16E9981-92A0-4BE6-8D65-D73462180D57}">
      <dsp:nvSpPr>
        <dsp:cNvPr id="0" name=""/>
        <dsp:cNvSpPr/>
      </dsp:nvSpPr>
      <dsp:spPr>
        <a:xfrm>
          <a:off x="0" y="990036"/>
          <a:ext cx="3136668" cy="471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noProof="0" dirty="0">
              <a:latin typeface="+mj-lt"/>
            </a:rPr>
            <a:t>Budget/Cost</a:t>
          </a:r>
        </a:p>
      </dsp:txBody>
      <dsp:txXfrm>
        <a:off x="22997" y="1013033"/>
        <a:ext cx="3090674" cy="425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5F6E1-C538-4BCC-8EC1-A80FE8315E8C}">
      <dsp:nvSpPr>
        <dsp:cNvPr id="0" name=""/>
        <dsp:cNvSpPr/>
      </dsp:nvSpPr>
      <dsp:spPr>
        <a:xfrm>
          <a:off x="3534730" y="218"/>
          <a:ext cx="1457191" cy="947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a:latin typeface="+mj-lt"/>
            </a:rPr>
            <a:t>Identification of project Ideas</a:t>
          </a:r>
        </a:p>
      </dsp:txBody>
      <dsp:txXfrm>
        <a:off x="3580967" y="46455"/>
        <a:ext cx="1364717" cy="854700"/>
      </dsp:txXfrm>
    </dsp:sp>
    <dsp:sp modelId="{A8ADFE0A-E5CC-4E19-A8DF-381E735737E5}">
      <dsp:nvSpPr>
        <dsp:cNvPr id="0" name=""/>
        <dsp:cNvSpPr/>
      </dsp:nvSpPr>
      <dsp:spPr>
        <a:xfrm>
          <a:off x="2029279" y="473805"/>
          <a:ext cx="4468092" cy="4468092"/>
        </a:xfrm>
        <a:custGeom>
          <a:avLst/>
          <a:gdLst/>
          <a:ahLst/>
          <a:cxnLst/>
          <a:rect l="0" t="0" r="0" b="0"/>
          <a:pathLst>
            <a:path>
              <a:moveTo>
                <a:pt x="3146477" y="194823"/>
              </a:moveTo>
              <a:arcTo wR="2234046" hR="2234046" stAng="17646342" swAng="92556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8444BD6-F3CD-4867-91DC-8A32B8CE24FB}">
      <dsp:nvSpPr>
        <dsp:cNvPr id="0" name=""/>
        <dsp:cNvSpPr/>
      </dsp:nvSpPr>
      <dsp:spPr>
        <a:xfrm>
          <a:off x="5469470" y="1117241"/>
          <a:ext cx="1457191" cy="947174"/>
        </a:xfrm>
        <a:prstGeom prst="roundRect">
          <a:avLst/>
        </a:prstGeom>
        <a:solidFill>
          <a:schemeClr val="accent3">
            <a:hueOff val="3192789"/>
            <a:satOff val="13261"/>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a:latin typeface="+mj-lt"/>
            </a:rPr>
            <a:t>Analysis of the Project Idea</a:t>
          </a:r>
        </a:p>
      </dsp:txBody>
      <dsp:txXfrm>
        <a:off x="5515707" y="1163478"/>
        <a:ext cx="1364717" cy="854700"/>
      </dsp:txXfrm>
    </dsp:sp>
    <dsp:sp modelId="{521F0BB2-E70A-404D-860C-FBF6AC1AE3F1}">
      <dsp:nvSpPr>
        <dsp:cNvPr id="0" name=""/>
        <dsp:cNvSpPr/>
      </dsp:nvSpPr>
      <dsp:spPr>
        <a:xfrm>
          <a:off x="2029279" y="473805"/>
          <a:ext cx="4468092" cy="4468092"/>
        </a:xfrm>
        <a:custGeom>
          <a:avLst/>
          <a:gdLst/>
          <a:ahLst/>
          <a:cxnLst/>
          <a:rect l="0" t="0" r="0" b="0"/>
          <a:pathLst>
            <a:path>
              <a:moveTo>
                <a:pt x="4433209" y="1840799"/>
              </a:moveTo>
              <a:arcTo wR="2234046" hR="2234046" stAng="20991703" swAng="1216595"/>
            </a:path>
          </a:pathLst>
        </a:custGeom>
        <a:noFill/>
        <a:ln w="6350" cap="flat" cmpd="sng" algn="ctr">
          <a:solidFill>
            <a:schemeClr val="accent3">
              <a:hueOff val="3192789"/>
              <a:satOff val="13261"/>
              <a:lumOff val="-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5EC5BF-91CF-43EC-826E-64776B011871}">
      <dsp:nvSpPr>
        <dsp:cNvPr id="0" name=""/>
        <dsp:cNvSpPr/>
      </dsp:nvSpPr>
      <dsp:spPr>
        <a:xfrm>
          <a:off x="5469470" y="3351287"/>
          <a:ext cx="1457191" cy="947174"/>
        </a:xfrm>
        <a:prstGeom prst="roundRect">
          <a:avLst/>
        </a:prstGeom>
        <a:solidFill>
          <a:schemeClr val="accent3">
            <a:hueOff val="6385578"/>
            <a:satOff val="26522"/>
            <a:lumOff val="-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a:latin typeface="+mj-lt"/>
            </a:rPr>
            <a:t>Planning / Proposal</a:t>
          </a:r>
        </a:p>
      </dsp:txBody>
      <dsp:txXfrm>
        <a:off x="5515707" y="3397524"/>
        <a:ext cx="1364717" cy="854700"/>
      </dsp:txXfrm>
    </dsp:sp>
    <dsp:sp modelId="{5814BBE4-AD3C-4805-A81B-E6FEC92322C4}">
      <dsp:nvSpPr>
        <dsp:cNvPr id="0" name=""/>
        <dsp:cNvSpPr/>
      </dsp:nvSpPr>
      <dsp:spPr>
        <a:xfrm>
          <a:off x="2029279" y="473805"/>
          <a:ext cx="4468092" cy="4468092"/>
        </a:xfrm>
        <a:custGeom>
          <a:avLst/>
          <a:gdLst/>
          <a:ahLst/>
          <a:cxnLst/>
          <a:rect l="0" t="0" r="0" b="0"/>
          <a:pathLst>
            <a:path>
              <a:moveTo>
                <a:pt x="3656029" y="3957103"/>
              </a:moveTo>
              <a:arcTo wR="2234046" hR="2234046" stAng="3028094" swAng="925564"/>
            </a:path>
          </a:pathLst>
        </a:custGeom>
        <a:noFill/>
        <a:ln w="6350" cap="flat" cmpd="sng" algn="ctr">
          <a:solidFill>
            <a:schemeClr val="accent3">
              <a:hueOff val="6385578"/>
              <a:satOff val="26522"/>
              <a:lumOff val="-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A59AE-F1A4-4DB7-82AF-4A51D416D708}">
      <dsp:nvSpPr>
        <dsp:cNvPr id="0" name=""/>
        <dsp:cNvSpPr/>
      </dsp:nvSpPr>
      <dsp:spPr>
        <a:xfrm>
          <a:off x="3534730" y="4468310"/>
          <a:ext cx="1457191" cy="947174"/>
        </a:xfrm>
        <a:prstGeom prst="roundRect">
          <a:avLst/>
        </a:prstGeom>
        <a:solidFill>
          <a:schemeClr val="accent3">
            <a:hueOff val="9578367"/>
            <a:satOff val="39782"/>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a:latin typeface="+mj-lt"/>
            </a:rPr>
            <a:t>Financing</a:t>
          </a:r>
          <a:endParaRPr lang="en-US" sz="1200" b="1" kern="1200" noProof="0" dirty="0">
            <a:latin typeface="+mj-lt"/>
          </a:endParaRPr>
        </a:p>
      </dsp:txBody>
      <dsp:txXfrm>
        <a:off x="3580967" y="4514547"/>
        <a:ext cx="1364717" cy="854700"/>
      </dsp:txXfrm>
    </dsp:sp>
    <dsp:sp modelId="{1037497B-7130-4766-BBE7-BA1E71C3244A}">
      <dsp:nvSpPr>
        <dsp:cNvPr id="0" name=""/>
        <dsp:cNvSpPr/>
      </dsp:nvSpPr>
      <dsp:spPr>
        <a:xfrm>
          <a:off x="2029279" y="473805"/>
          <a:ext cx="4468092" cy="4468092"/>
        </a:xfrm>
        <a:custGeom>
          <a:avLst/>
          <a:gdLst/>
          <a:ahLst/>
          <a:cxnLst/>
          <a:rect l="0" t="0" r="0" b="0"/>
          <a:pathLst>
            <a:path>
              <a:moveTo>
                <a:pt x="1321614" y="4273269"/>
              </a:moveTo>
              <a:arcTo wR="2234046" hR="2234046" stAng="6846342" swAng="925564"/>
            </a:path>
          </a:pathLst>
        </a:custGeom>
        <a:noFill/>
        <a:ln w="6350" cap="flat" cmpd="sng" algn="ctr">
          <a:solidFill>
            <a:schemeClr val="accent3">
              <a:hueOff val="9578367"/>
              <a:satOff val="39782"/>
              <a:lumOff val="-4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5EBD05-398B-4872-BE18-AA8F0A1DF092}">
      <dsp:nvSpPr>
        <dsp:cNvPr id="0" name=""/>
        <dsp:cNvSpPr/>
      </dsp:nvSpPr>
      <dsp:spPr>
        <a:xfrm>
          <a:off x="1599989" y="3351287"/>
          <a:ext cx="1457191" cy="947174"/>
        </a:xfrm>
        <a:prstGeom prst="roundRect">
          <a:avLst/>
        </a:prstGeom>
        <a:solidFill>
          <a:schemeClr val="accent3">
            <a:hueOff val="12771155"/>
            <a:satOff val="53043"/>
            <a:lumOff val="-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a:latin typeface="+mj-lt"/>
            </a:rPr>
            <a:t>Implementation</a:t>
          </a:r>
          <a:endParaRPr lang="en-US" sz="1200" b="1" kern="1200" noProof="0" dirty="0">
            <a:latin typeface="+mj-lt"/>
          </a:endParaRPr>
        </a:p>
      </dsp:txBody>
      <dsp:txXfrm>
        <a:off x="1646226" y="3397524"/>
        <a:ext cx="1364717" cy="854700"/>
      </dsp:txXfrm>
    </dsp:sp>
    <dsp:sp modelId="{978DF078-91F8-47EB-B544-07771FC81790}">
      <dsp:nvSpPr>
        <dsp:cNvPr id="0" name=""/>
        <dsp:cNvSpPr/>
      </dsp:nvSpPr>
      <dsp:spPr>
        <a:xfrm>
          <a:off x="2029279" y="473805"/>
          <a:ext cx="4468092" cy="4468092"/>
        </a:xfrm>
        <a:custGeom>
          <a:avLst/>
          <a:gdLst/>
          <a:ahLst/>
          <a:cxnLst/>
          <a:rect l="0" t="0" r="0" b="0"/>
          <a:pathLst>
            <a:path>
              <a:moveTo>
                <a:pt x="34882" y="2627293"/>
              </a:moveTo>
              <a:arcTo wR="2234046" hR="2234046" stAng="10191703" swAng="1216595"/>
            </a:path>
          </a:pathLst>
        </a:custGeom>
        <a:noFill/>
        <a:ln w="6350" cap="flat" cmpd="sng" algn="ctr">
          <a:solidFill>
            <a:schemeClr val="accent3">
              <a:hueOff val="12771155"/>
              <a:satOff val="53043"/>
              <a:lumOff val="-6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DE500C-A895-49B5-8270-4FAE239FC4FF}">
      <dsp:nvSpPr>
        <dsp:cNvPr id="0" name=""/>
        <dsp:cNvSpPr/>
      </dsp:nvSpPr>
      <dsp:spPr>
        <a:xfrm>
          <a:off x="1599989" y="1117241"/>
          <a:ext cx="1457191" cy="947174"/>
        </a:xfrm>
        <a:prstGeom prst="roundRect">
          <a:avLst/>
        </a:prstGeom>
        <a:solidFill>
          <a:schemeClr val="accent3">
            <a:hueOff val="15963944"/>
            <a:satOff val="66304"/>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a:latin typeface="+mj-lt"/>
            </a:rPr>
            <a:t>Monitoring</a:t>
          </a:r>
          <a:endParaRPr lang="en-US" sz="1800" b="1" kern="1200" noProof="0" dirty="0">
            <a:latin typeface="+mj-lt"/>
          </a:endParaRPr>
        </a:p>
      </dsp:txBody>
      <dsp:txXfrm>
        <a:off x="1646226" y="1163478"/>
        <a:ext cx="1364717" cy="854700"/>
      </dsp:txXfrm>
    </dsp:sp>
    <dsp:sp modelId="{E50DDD07-65B3-428C-928C-65A338B0416A}">
      <dsp:nvSpPr>
        <dsp:cNvPr id="0" name=""/>
        <dsp:cNvSpPr/>
      </dsp:nvSpPr>
      <dsp:spPr>
        <a:xfrm>
          <a:off x="2029279" y="473805"/>
          <a:ext cx="4468092" cy="4468092"/>
        </a:xfrm>
        <a:custGeom>
          <a:avLst/>
          <a:gdLst/>
          <a:ahLst/>
          <a:cxnLst/>
          <a:rect l="0" t="0" r="0" b="0"/>
          <a:pathLst>
            <a:path>
              <a:moveTo>
                <a:pt x="812062" y="510989"/>
              </a:moveTo>
              <a:arcTo wR="2234046" hR="2234046" stAng="13828094" swAng="925564"/>
            </a:path>
          </a:pathLst>
        </a:custGeom>
        <a:noFill/>
        <a:ln w="6350" cap="flat" cmpd="sng" algn="ctr">
          <a:solidFill>
            <a:schemeClr val="accent3">
              <a:hueOff val="15963944"/>
              <a:satOff val="66304"/>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773AE-71B1-4C56-AD92-DB6CB91719A2}">
      <dsp:nvSpPr>
        <dsp:cNvPr id="0" name=""/>
        <dsp:cNvSpPr/>
      </dsp:nvSpPr>
      <dsp:spPr>
        <a:xfrm>
          <a:off x="1229563" y="484075"/>
          <a:ext cx="4163178" cy="407995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10A825-521A-4D56-B55B-87542DAD3D0D}">
      <dsp:nvSpPr>
        <dsp:cNvPr id="0" name=""/>
        <dsp:cNvSpPr/>
      </dsp:nvSpPr>
      <dsp:spPr>
        <a:xfrm>
          <a:off x="2329726" y="1542625"/>
          <a:ext cx="1962853" cy="196285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534F6FE-A883-419F-A263-773BF9D2D5B5}">
      <dsp:nvSpPr>
        <dsp:cNvPr id="0" name=""/>
        <dsp:cNvSpPr/>
      </dsp:nvSpPr>
      <dsp:spPr>
        <a:xfrm>
          <a:off x="2984010" y="2196909"/>
          <a:ext cx="654284" cy="65428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F806EE-75E2-40AF-85E2-3D295B96775B}">
      <dsp:nvSpPr>
        <dsp:cNvPr id="0" name=""/>
        <dsp:cNvSpPr/>
      </dsp:nvSpPr>
      <dsp:spPr>
        <a:xfrm>
          <a:off x="5862736" y="-2"/>
          <a:ext cx="1635711" cy="95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tr-TR" sz="1800" b="1" kern="1200" dirty="0">
              <a:latin typeface="Tekton Pro" panose="020F0603020208020904" pitchFamily="34" charset="-94"/>
            </a:rPr>
            <a:t>WHY</a:t>
          </a:r>
          <a:r>
            <a:rPr lang="tr-TR" sz="1800" kern="1200" dirty="0">
              <a:latin typeface="Tekton Pro" panose="020F0603020208020904" pitchFamily="34" charset="-94"/>
            </a:rPr>
            <a:t> do </a:t>
          </a:r>
          <a:r>
            <a:rPr lang="tr-TR" sz="1800" kern="1200" dirty="0" err="1">
              <a:latin typeface="Tekton Pro" panose="020F0603020208020904" pitchFamily="34" charset="-94"/>
            </a:rPr>
            <a:t>you</a:t>
          </a:r>
          <a:r>
            <a:rPr lang="tr-TR" sz="1800" kern="1200" dirty="0">
              <a:latin typeface="Tekton Pro" panose="020F0603020208020904" pitchFamily="34" charset="-94"/>
            </a:rPr>
            <a:t> do </a:t>
          </a:r>
          <a:r>
            <a:rPr lang="tr-TR" sz="1800" kern="1200" dirty="0" err="1">
              <a:latin typeface="Tekton Pro" panose="020F0603020208020904" pitchFamily="34" charset="-94"/>
            </a:rPr>
            <a:t>what</a:t>
          </a:r>
          <a:r>
            <a:rPr lang="tr-TR" sz="1800" kern="1200" dirty="0">
              <a:latin typeface="Tekton Pro" panose="020F0603020208020904" pitchFamily="34" charset="-94"/>
            </a:rPr>
            <a:t> </a:t>
          </a:r>
          <a:r>
            <a:rPr lang="tr-TR" sz="1800" kern="1200" dirty="0" err="1">
              <a:latin typeface="Tekton Pro" panose="020F0603020208020904" pitchFamily="34" charset="-94"/>
            </a:rPr>
            <a:t>you</a:t>
          </a:r>
          <a:r>
            <a:rPr lang="tr-TR" sz="1800" kern="1200" dirty="0">
              <a:latin typeface="Tekton Pro" panose="020F0603020208020904" pitchFamily="34" charset="-94"/>
            </a:rPr>
            <a:t> do? </a:t>
          </a:r>
          <a:r>
            <a:rPr lang="tr-TR" sz="1800" kern="1200" dirty="0" err="1">
              <a:latin typeface="Tekton Pro" panose="020F0603020208020904" pitchFamily="34" charset="-94"/>
            </a:rPr>
            <a:t>What</a:t>
          </a:r>
          <a:r>
            <a:rPr lang="tr-TR" sz="1800" kern="1200" dirty="0">
              <a:latin typeface="Tekton Pro" panose="020F0603020208020904" pitchFamily="34" charset="-94"/>
            </a:rPr>
            <a:t> is </a:t>
          </a:r>
          <a:r>
            <a:rPr lang="tr-TR" sz="1800" kern="1200" dirty="0" err="1">
              <a:latin typeface="Tekton Pro" panose="020F0603020208020904" pitchFamily="34" charset="-94"/>
            </a:rPr>
            <a:t>the</a:t>
          </a:r>
          <a:r>
            <a:rPr lang="tr-TR" sz="1800" kern="1200" dirty="0">
              <a:latin typeface="Tekton Pro" panose="020F0603020208020904" pitchFamily="34" charset="-94"/>
            </a:rPr>
            <a:t> </a:t>
          </a:r>
          <a:r>
            <a:rPr lang="tr-TR" sz="1800" kern="1200" dirty="0" err="1">
              <a:latin typeface="Tekton Pro" panose="020F0603020208020904" pitchFamily="34" charset="-94"/>
            </a:rPr>
            <a:t>purpose</a:t>
          </a:r>
          <a:r>
            <a:rPr lang="tr-TR" sz="1800" kern="1200" dirty="0">
              <a:latin typeface="Tekton Pro" panose="020F0603020208020904" pitchFamily="34" charset="-94"/>
            </a:rPr>
            <a:t>?</a:t>
          </a:r>
        </a:p>
      </dsp:txBody>
      <dsp:txXfrm>
        <a:off x="5862736" y="-2"/>
        <a:ext cx="1635711" cy="954164"/>
      </dsp:txXfrm>
    </dsp:sp>
    <dsp:sp modelId="{E63C08FC-961D-4E55-B399-95A0544DB51B}">
      <dsp:nvSpPr>
        <dsp:cNvPr id="0" name=""/>
        <dsp:cNvSpPr/>
      </dsp:nvSpPr>
      <dsp:spPr>
        <a:xfrm>
          <a:off x="5083172" y="274949"/>
          <a:ext cx="40892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E12D074-1574-4FDE-B2BD-58526FB1852A}">
      <dsp:nvSpPr>
        <dsp:cNvPr id="0" name=""/>
        <dsp:cNvSpPr/>
      </dsp:nvSpPr>
      <dsp:spPr>
        <a:xfrm rot="5400000">
          <a:off x="3072066" y="514581"/>
          <a:ext cx="2248557" cy="1770384"/>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1E14F36-C723-4283-9874-132EC0549629}">
      <dsp:nvSpPr>
        <dsp:cNvPr id="0" name=""/>
        <dsp:cNvSpPr/>
      </dsp:nvSpPr>
      <dsp:spPr>
        <a:xfrm>
          <a:off x="5862736" y="1089806"/>
          <a:ext cx="1635711" cy="95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tr-TR" sz="2000" b="1" kern="1200" dirty="0">
              <a:latin typeface="Tekton Pro" panose="020F0603020208020904" pitchFamily="34" charset="-94"/>
            </a:rPr>
            <a:t>HOW</a:t>
          </a:r>
          <a:r>
            <a:rPr lang="tr-TR" sz="2000" kern="1200" dirty="0">
              <a:latin typeface="Tekton Pro" panose="020F0603020208020904" pitchFamily="34" charset="-94"/>
            </a:rPr>
            <a:t> do </a:t>
          </a:r>
          <a:r>
            <a:rPr lang="tr-TR" sz="2000" kern="1200" dirty="0" err="1">
              <a:latin typeface="Tekton Pro" panose="020F0603020208020904" pitchFamily="34" charset="-94"/>
            </a:rPr>
            <a:t>you</a:t>
          </a:r>
          <a:r>
            <a:rPr lang="tr-TR" sz="2000" kern="1200" dirty="0">
              <a:latin typeface="Tekton Pro" panose="020F0603020208020904" pitchFamily="34" charset="-94"/>
            </a:rPr>
            <a:t> do </a:t>
          </a:r>
          <a:r>
            <a:rPr lang="tr-TR" sz="1800" kern="1200" dirty="0" err="1">
              <a:latin typeface="Tekton Pro" panose="020F0603020208020904" pitchFamily="34" charset="-94"/>
            </a:rPr>
            <a:t>what</a:t>
          </a:r>
          <a:r>
            <a:rPr lang="tr-TR" sz="2000" kern="1200" dirty="0">
              <a:latin typeface="Tekton Pro" panose="020F0603020208020904" pitchFamily="34" charset="-94"/>
            </a:rPr>
            <a:t> </a:t>
          </a:r>
          <a:r>
            <a:rPr lang="tr-TR" sz="2000" kern="1200" dirty="0" err="1">
              <a:latin typeface="Tekton Pro" panose="020F0603020208020904" pitchFamily="34" charset="-94"/>
            </a:rPr>
            <a:t>you</a:t>
          </a:r>
          <a:r>
            <a:rPr lang="tr-TR" sz="2000" kern="1200" dirty="0">
              <a:latin typeface="Tekton Pro" panose="020F0603020208020904" pitchFamily="34" charset="-94"/>
            </a:rPr>
            <a:t> do?</a:t>
          </a:r>
        </a:p>
      </dsp:txBody>
      <dsp:txXfrm>
        <a:off x="5862736" y="1089806"/>
        <a:ext cx="1635711" cy="954164"/>
      </dsp:txXfrm>
    </dsp:sp>
    <dsp:sp modelId="{D1206840-E335-411F-8436-85A0FC2E391A}">
      <dsp:nvSpPr>
        <dsp:cNvPr id="0" name=""/>
        <dsp:cNvSpPr/>
      </dsp:nvSpPr>
      <dsp:spPr>
        <a:xfrm>
          <a:off x="5083172" y="1229114"/>
          <a:ext cx="40892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16046BA-6537-491C-B403-AE4189F61016}">
      <dsp:nvSpPr>
        <dsp:cNvPr id="0" name=""/>
        <dsp:cNvSpPr/>
      </dsp:nvSpPr>
      <dsp:spPr>
        <a:xfrm rot="5400000">
          <a:off x="3554710" y="1453860"/>
          <a:ext cx="1752173" cy="130148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4CB7E79-E216-4D32-B007-6D1989C27310}">
      <dsp:nvSpPr>
        <dsp:cNvPr id="0" name=""/>
        <dsp:cNvSpPr/>
      </dsp:nvSpPr>
      <dsp:spPr>
        <a:xfrm>
          <a:off x="5988866" y="1970605"/>
          <a:ext cx="1635711" cy="95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tr-TR" sz="1800" kern="1200" dirty="0" err="1">
              <a:latin typeface="Tekton Pro" panose="020F0603020208020904" pitchFamily="34" charset="-94"/>
            </a:rPr>
            <a:t>So</a:t>
          </a:r>
          <a:r>
            <a:rPr lang="tr-TR" sz="1800" kern="1200" dirty="0">
              <a:latin typeface="Tekton Pro" panose="020F0603020208020904" pitchFamily="34" charset="-94"/>
            </a:rPr>
            <a:t>, </a:t>
          </a:r>
          <a:r>
            <a:rPr lang="tr-TR" sz="1800" b="1" kern="1200" dirty="0">
              <a:latin typeface="Tekton Pro" panose="020F0603020208020904" pitchFamily="34" charset="-94"/>
            </a:rPr>
            <a:t>WHAT</a:t>
          </a:r>
          <a:r>
            <a:rPr lang="tr-TR" sz="1800" kern="1200" dirty="0">
              <a:latin typeface="Tekton Pro" panose="020F0603020208020904" pitchFamily="34" charset="-94"/>
            </a:rPr>
            <a:t> </a:t>
          </a:r>
          <a:r>
            <a:rPr lang="tr-TR" sz="1800" kern="1200" dirty="0" err="1">
              <a:latin typeface="Tekton Pro" panose="020F0603020208020904" pitchFamily="34" charset="-94"/>
            </a:rPr>
            <a:t>will</a:t>
          </a:r>
          <a:r>
            <a:rPr lang="tr-TR" sz="1800" kern="1200" dirty="0">
              <a:latin typeface="Tekton Pro" panose="020F0603020208020904" pitchFamily="34" charset="-94"/>
            </a:rPr>
            <a:t> </a:t>
          </a:r>
          <a:r>
            <a:rPr lang="tr-TR" sz="1800" kern="1200" dirty="0" err="1">
              <a:latin typeface="Tekton Pro" panose="020F0603020208020904" pitchFamily="34" charset="-94"/>
            </a:rPr>
            <a:t>you</a:t>
          </a:r>
          <a:r>
            <a:rPr lang="tr-TR" sz="1800" kern="1200" dirty="0">
              <a:latin typeface="Tekton Pro" panose="020F0603020208020904" pitchFamily="34" charset="-94"/>
            </a:rPr>
            <a:t> do?</a:t>
          </a:r>
        </a:p>
      </dsp:txBody>
      <dsp:txXfrm>
        <a:off x="5988866" y="1970605"/>
        <a:ext cx="1635711" cy="954164"/>
      </dsp:txXfrm>
    </dsp:sp>
    <dsp:sp modelId="{6C896514-376E-45B9-BEF9-4088DCE9D598}">
      <dsp:nvSpPr>
        <dsp:cNvPr id="0" name=""/>
        <dsp:cNvSpPr/>
      </dsp:nvSpPr>
      <dsp:spPr>
        <a:xfrm>
          <a:off x="5083172" y="2183278"/>
          <a:ext cx="40892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D3B69C0-DDCC-427E-8810-0A43FCAE2DC8}">
      <dsp:nvSpPr>
        <dsp:cNvPr id="0" name=""/>
        <dsp:cNvSpPr/>
      </dsp:nvSpPr>
      <dsp:spPr>
        <a:xfrm rot="5400000">
          <a:off x="4037953" y="2392377"/>
          <a:ext cx="1251864" cy="832576"/>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0D6F7-24D1-1C47-9D90-2E041EDC0E46}">
      <dsp:nvSpPr>
        <dsp:cNvPr id="0" name=""/>
        <dsp:cNvSpPr/>
      </dsp:nvSpPr>
      <dsp:spPr>
        <a:xfrm>
          <a:off x="0" y="2885898"/>
          <a:ext cx="8640298" cy="757713"/>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noProof="0" dirty="0">
              <a:latin typeface="+mj-lt"/>
            </a:rPr>
            <a:t>Activities</a:t>
          </a:r>
        </a:p>
      </dsp:txBody>
      <dsp:txXfrm>
        <a:off x="0" y="2885898"/>
        <a:ext cx="2592089" cy="757713"/>
      </dsp:txXfrm>
    </dsp:sp>
    <dsp:sp modelId="{C2E80C8E-01ED-4642-9ACD-C92106BAF4E2}">
      <dsp:nvSpPr>
        <dsp:cNvPr id="0" name=""/>
        <dsp:cNvSpPr/>
      </dsp:nvSpPr>
      <dsp:spPr>
        <a:xfrm>
          <a:off x="0" y="2001899"/>
          <a:ext cx="8640298" cy="757713"/>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a:latin typeface="+mj-lt"/>
            </a:rPr>
            <a:t>Outputs</a:t>
          </a:r>
        </a:p>
      </dsp:txBody>
      <dsp:txXfrm>
        <a:off x="0" y="2001899"/>
        <a:ext cx="2592089" cy="757713"/>
      </dsp:txXfrm>
    </dsp:sp>
    <dsp:sp modelId="{E46684F8-E648-2347-BD6A-2DF5B56B00EF}">
      <dsp:nvSpPr>
        <dsp:cNvPr id="0" name=""/>
        <dsp:cNvSpPr/>
      </dsp:nvSpPr>
      <dsp:spPr>
        <a:xfrm>
          <a:off x="0" y="1158907"/>
          <a:ext cx="8640298" cy="757713"/>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noProof="0" dirty="0">
              <a:latin typeface="+mj-lt"/>
            </a:rPr>
            <a:t>Result</a:t>
          </a:r>
        </a:p>
      </dsp:txBody>
      <dsp:txXfrm>
        <a:off x="0" y="1158907"/>
        <a:ext cx="2592089" cy="757713"/>
      </dsp:txXfrm>
    </dsp:sp>
    <dsp:sp modelId="{B1B1EADD-1D45-7746-821B-3887FCB7E0CB}">
      <dsp:nvSpPr>
        <dsp:cNvPr id="0" name=""/>
        <dsp:cNvSpPr/>
      </dsp:nvSpPr>
      <dsp:spPr>
        <a:xfrm>
          <a:off x="5364040" y="1181042"/>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a:t>
          </a:r>
        </a:p>
      </dsp:txBody>
      <dsp:txXfrm>
        <a:off x="5382534" y="1199536"/>
        <a:ext cx="910154" cy="594440"/>
      </dsp:txXfrm>
    </dsp:sp>
    <dsp:sp modelId="{91ADBCCB-A59F-B941-B003-14D48E28FB94}">
      <dsp:nvSpPr>
        <dsp:cNvPr id="0" name=""/>
        <dsp:cNvSpPr/>
      </dsp:nvSpPr>
      <dsp:spPr>
        <a:xfrm>
          <a:off x="4298506" y="1812470"/>
          <a:ext cx="1539105" cy="252571"/>
        </a:xfrm>
        <a:custGeom>
          <a:avLst/>
          <a:gdLst/>
          <a:ahLst/>
          <a:cxnLst/>
          <a:rect l="0" t="0" r="0" b="0"/>
          <a:pathLst>
            <a:path>
              <a:moveTo>
                <a:pt x="1539105" y="0"/>
              </a:moveTo>
              <a:lnTo>
                <a:pt x="1539105" y="126285"/>
              </a:lnTo>
              <a:lnTo>
                <a:pt x="0" y="126285"/>
              </a:lnTo>
              <a:lnTo>
                <a:pt x="0" y="25257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E0DF68-DF40-A247-BCDA-B6FB7F2B0C5C}">
      <dsp:nvSpPr>
        <dsp:cNvPr id="0" name=""/>
        <dsp:cNvSpPr/>
      </dsp:nvSpPr>
      <dsp:spPr>
        <a:xfrm>
          <a:off x="3824935" y="2065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1.1</a:t>
          </a:r>
        </a:p>
      </dsp:txBody>
      <dsp:txXfrm>
        <a:off x="3843429" y="2083535"/>
        <a:ext cx="910154" cy="594440"/>
      </dsp:txXfrm>
    </dsp:sp>
    <dsp:sp modelId="{9B8EC215-DEE7-4A4E-881D-64DC0D8FDF2D}">
      <dsp:nvSpPr>
        <dsp:cNvPr id="0" name=""/>
        <dsp:cNvSpPr/>
      </dsp:nvSpPr>
      <dsp:spPr>
        <a:xfrm>
          <a:off x="3067221" y="2696470"/>
          <a:ext cx="1231284" cy="252571"/>
        </a:xfrm>
        <a:custGeom>
          <a:avLst/>
          <a:gdLst/>
          <a:ahLst/>
          <a:cxnLst/>
          <a:rect l="0" t="0" r="0" b="0"/>
          <a:pathLst>
            <a:path>
              <a:moveTo>
                <a:pt x="1231284" y="0"/>
              </a:moveTo>
              <a:lnTo>
                <a:pt x="1231284" y="126285"/>
              </a:lnTo>
              <a:lnTo>
                <a:pt x="0" y="126285"/>
              </a:lnTo>
              <a:lnTo>
                <a:pt x="0" y="25257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5BB1E8-A404-C64B-9C99-920B30637252}">
      <dsp:nvSpPr>
        <dsp:cNvPr id="0" name=""/>
        <dsp:cNvSpPr/>
      </dsp:nvSpPr>
      <dsp:spPr>
        <a:xfrm>
          <a:off x="2593650" y="2949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1.1.1</a:t>
          </a:r>
        </a:p>
      </dsp:txBody>
      <dsp:txXfrm>
        <a:off x="2612144" y="2967535"/>
        <a:ext cx="910154" cy="594440"/>
      </dsp:txXfrm>
    </dsp:sp>
    <dsp:sp modelId="{F26A9161-0833-264C-A40B-9781A85E946A}">
      <dsp:nvSpPr>
        <dsp:cNvPr id="0" name=""/>
        <dsp:cNvSpPr/>
      </dsp:nvSpPr>
      <dsp:spPr>
        <a:xfrm>
          <a:off x="4252786" y="2696470"/>
          <a:ext cx="91440" cy="252571"/>
        </a:xfrm>
        <a:custGeom>
          <a:avLst/>
          <a:gdLst/>
          <a:ahLst/>
          <a:cxnLst/>
          <a:rect l="0" t="0" r="0" b="0"/>
          <a:pathLst>
            <a:path>
              <a:moveTo>
                <a:pt x="45720" y="0"/>
              </a:moveTo>
              <a:lnTo>
                <a:pt x="45720" y="25257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EF7023-CFF4-B445-9209-BB2E4F6854B8}">
      <dsp:nvSpPr>
        <dsp:cNvPr id="0" name=""/>
        <dsp:cNvSpPr/>
      </dsp:nvSpPr>
      <dsp:spPr>
        <a:xfrm>
          <a:off x="3824935" y="2949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1.1.2</a:t>
          </a:r>
        </a:p>
      </dsp:txBody>
      <dsp:txXfrm>
        <a:off x="3843429" y="2967535"/>
        <a:ext cx="910154" cy="594440"/>
      </dsp:txXfrm>
    </dsp:sp>
    <dsp:sp modelId="{68475190-295F-EC42-BA54-EA9FD4021D64}">
      <dsp:nvSpPr>
        <dsp:cNvPr id="0" name=""/>
        <dsp:cNvSpPr/>
      </dsp:nvSpPr>
      <dsp:spPr>
        <a:xfrm>
          <a:off x="4298506" y="2696470"/>
          <a:ext cx="1231284" cy="252571"/>
        </a:xfrm>
        <a:custGeom>
          <a:avLst/>
          <a:gdLst/>
          <a:ahLst/>
          <a:cxnLst/>
          <a:rect l="0" t="0" r="0" b="0"/>
          <a:pathLst>
            <a:path>
              <a:moveTo>
                <a:pt x="0" y="0"/>
              </a:moveTo>
              <a:lnTo>
                <a:pt x="0" y="126285"/>
              </a:lnTo>
              <a:lnTo>
                <a:pt x="1231284" y="126285"/>
              </a:lnTo>
              <a:lnTo>
                <a:pt x="1231284" y="25257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5977DA-0900-1043-935E-F39C396E12A0}">
      <dsp:nvSpPr>
        <dsp:cNvPr id="0" name=""/>
        <dsp:cNvSpPr/>
      </dsp:nvSpPr>
      <dsp:spPr>
        <a:xfrm>
          <a:off x="5056219" y="2949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1.1.3</a:t>
          </a:r>
        </a:p>
      </dsp:txBody>
      <dsp:txXfrm>
        <a:off x="5074713" y="2967535"/>
        <a:ext cx="910154" cy="594440"/>
      </dsp:txXfrm>
    </dsp:sp>
    <dsp:sp modelId="{615EB414-A385-8E49-BA62-2F25D35206B4}">
      <dsp:nvSpPr>
        <dsp:cNvPr id="0" name=""/>
        <dsp:cNvSpPr/>
      </dsp:nvSpPr>
      <dsp:spPr>
        <a:xfrm>
          <a:off x="5837611" y="1812470"/>
          <a:ext cx="1539105" cy="252571"/>
        </a:xfrm>
        <a:custGeom>
          <a:avLst/>
          <a:gdLst/>
          <a:ahLst/>
          <a:cxnLst/>
          <a:rect l="0" t="0" r="0" b="0"/>
          <a:pathLst>
            <a:path>
              <a:moveTo>
                <a:pt x="0" y="0"/>
              </a:moveTo>
              <a:lnTo>
                <a:pt x="0" y="126285"/>
              </a:lnTo>
              <a:lnTo>
                <a:pt x="1539105" y="126285"/>
              </a:lnTo>
              <a:lnTo>
                <a:pt x="1539105" y="25257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6FC73B-AD51-124E-83C7-A25287ACDB1D}">
      <dsp:nvSpPr>
        <dsp:cNvPr id="0" name=""/>
        <dsp:cNvSpPr/>
      </dsp:nvSpPr>
      <dsp:spPr>
        <a:xfrm>
          <a:off x="6903146" y="2065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1.2</a:t>
          </a:r>
        </a:p>
      </dsp:txBody>
      <dsp:txXfrm>
        <a:off x="6921640" y="2083535"/>
        <a:ext cx="910154" cy="594440"/>
      </dsp:txXfrm>
    </dsp:sp>
    <dsp:sp modelId="{08E28645-D528-1245-8E32-7DD2E06FF266}">
      <dsp:nvSpPr>
        <dsp:cNvPr id="0" name=""/>
        <dsp:cNvSpPr/>
      </dsp:nvSpPr>
      <dsp:spPr>
        <a:xfrm>
          <a:off x="6761075" y="2696470"/>
          <a:ext cx="615642" cy="252571"/>
        </a:xfrm>
        <a:custGeom>
          <a:avLst/>
          <a:gdLst/>
          <a:ahLst/>
          <a:cxnLst/>
          <a:rect l="0" t="0" r="0" b="0"/>
          <a:pathLst>
            <a:path>
              <a:moveTo>
                <a:pt x="615642" y="0"/>
              </a:moveTo>
              <a:lnTo>
                <a:pt x="615642" y="126285"/>
              </a:lnTo>
              <a:lnTo>
                <a:pt x="0" y="126285"/>
              </a:lnTo>
              <a:lnTo>
                <a:pt x="0" y="25257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7E874E-B88D-7744-90C5-1C1458CFFAED}">
      <dsp:nvSpPr>
        <dsp:cNvPr id="0" name=""/>
        <dsp:cNvSpPr/>
      </dsp:nvSpPr>
      <dsp:spPr>
        <a:xfrm>
          <a:off x="6287504" y="2949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1.2.1</a:t>
          </a:r>
        </a:p>
      </dsp:txBody>
      <dsp:txXfrm>
        <a:off x="6305998" y="2967535"/>
        <a:ext cx="910154" cy="594440"/>
      </dsp:txXfrm>
    </dsp:sp>
    <dsp:sp modelId="{9BD231AF-859F-3F4E-888E-2B8BC5B9F506}">
      <dsp:nvSpPr>
        <dsp:cNvPr id="0" name=""/>
        <dsp:cNvSpPr/>
      </dsp:nvSpPr>
      <dsp:spPr>
        <a:xfrm>
          <a:off x="7376717" y="2696470"/>
          <a:ext cx="615642" cy="252571"/>
        </a:xfrm>
        <a:custGeom>
          <a:avLst/>
          <a:gdLst/>
          <a:ahLst/>
          <a:cxnLst/>
          <a:rect l="0" t="0" r="0" b="0"/>
          <a:pathLst>
            <a:path>
              <a:moveTo>
                <a:pt x="0" y="0"/>
              </a:moveTo>
              <a:lnTo>
                <a:pt x="0" y="126285"/>
              </a:lnTo>
              <a:lnTo>
                <a:pt x="615642" y="126285"/>
              </a:lnTo>
              <a:lnTo>
                <a:pt x="615642" y="25257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1CB391-C7B9-AE43-8E5C-70008C105432}">
      <dsp:nvSpPr>
        <dsp:cNvPr id="0" name=""/>
        <dsp:cNvSpPr/>
      </dsp:nvSpPr>
      <dsp:spPr>
        <a:xfrm>
          <a:off x="7518789" y="2949041"/>
          <a:ext cx="947142" cy="6314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latin typeface="+mj-lt"/>
            </a:rPr>
            <a:t>1.2.2</a:t>
          </a:r>
        </a:p>
      </dsp:txBody>
      <dsp:txXfrm>
        <a:off x="7537283" y="2967535"/>
        <a:ext cx="910154" cy="594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CD46-DFF5-3B41-9A60-3409D5377D12}">
      <dsp:nvSpPr>
        <dsp:cNvPr id="0" name=""/>
        <dsp:cNvSpPr/>
      </dsp:nvSpPr>
      <dsp:spPr>
        <a:xfrm>
          <a:off x="3355954" y="806226"/>
          <a:ext cx="2213336" cy="1527830"/>
        </a:xfrm>
        <a:prstGeom prst="ellipse">
          <a:avLst/>
        </a:prstGeom>
        <a:solidFill>
          <a:schemeClr val="accent1">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rgbClr val="002060"/>
              </a:solidFill>
              <a:latin typeface="Century Gothic" charset="0"/>
              <a:ea typeface="Century Gothic" charset="0"/>
              <a:cs typeface="Century Gothic" charset="0"/>
            </a:rPr>
            <a:t>Stakeholders</a:t>
          </a:r>
        </a:p>
      </dsp:txBody>
      <dsp:txXfrm>
        <a:off x="3680090" y="1029972"/>
        <a:ext cx="1565064" cy="1080338"/>
      </dsp:txXfrm>
    </dsp:sp>
    <dsp:sp modelId="{5DBB06FF-7E58-E54B-87BC-E5AEFB54EC98}">
      <dsp:nvSpPr>
        <dsp:cNvPr id="0" name=""/>
        <dsp:cNvSpPr/>
      </dsp:nvSpPr>
      <dsp:spPr>
        <a:xfrm rot="1716811">
          <a:off x="5430182" y="2026091"/>
          <a:ext cx="327360" cy="3223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latin typeface="Century Gothic" charset="0"/>
            <a:ea typeface="Century Gothic" charset="0"/>
            <a:cs typeface="Century Gothic" charset="0"/>
          </a:endParaRPr>
        </a:p>
      </dsp:txBody>
      <dsp:txXfrm>
        <a:off x="5436087" y="2067403"/>
        <a:ext cx="230659" cy="193403"/>
      </dsp:txXfrm>
    </dsp:sp>
    <dsp:sp modelId="{9C3ABD5D-1EC5-D040-A622-97BFB6A7477B}">
      <dsp:nvSpPr>
        <dsp:cNvPr id="0" name=""/>
        <dsp:cNvSpPr/>
      </dsp:nvSpPr>
      <dsp:spPr>
        <a:xfrm>
          <a:off x="5605078" y="2057241"/>
          <a:ext cx="2346291" cy="1552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a:latin typeface="Century Gothic" charset="0"/>
              <a:ea typeface="Century Gothic" charset="0"/>
              <a:cs typeface="Century Gothic" charset="0"/>
            </a:rPr>
            <a:t>What is their </a:t>
          </a:r>
          <a:r>
            <a:rPr lang="en-GB" sz="1600" b="1" kern="1200" noProof="0" dirty="0">
              <a:latin typeface="Century Gothic" charset="0"/>
              <a:ea typeface="Century Gothic" charset="0"/>
              <a:cs typeface="Century Gothic" charset="0"/>
            </a:rPr>
            <a:t>capacity</a:t>
          </a:r>
          <a:r>
            <a:rPr lang="en-GB" sz="1600" b="1" kern="1200" baseline="0" noProof="0" dirty="0">
              <a:latin typeface="Century Gothic" charset="0"/>
              <a:ea typeface="Century Gothic" charset="0"/>
              <a:cs typeface="Century Gothic" charset="0"/>
            </a:rPr>
            <a:t> and </a:t>
          </a:r>
          <a:r>
            <a:rPr lang="en-GB" sz="1600" b="1" kern="1200" noProof="0" dirty="0">
              <a:latin typeface="Century Gothic" charset="0"/>
              <a:ea typeface="Century Gothic" charset="0"/>
              <a:cs typeface="Century Gothic" charset="0"/>
            </a:rPr>
            <a:t>motivation </a:t>
          </a:r>
          <a:r>
            <a:rPr lang="en-GB" sz="1600" kern="1200" noProof="0" dirty="0">
              <a:latin typeface="Century Gothic" charset="0"/>
              <a:ea typeface="Century Gothic" charset="0"/>
              <a:cs typeface="Century Gothic" charset="0"/>
            </a:rPr>
            <a:t>to bring a change?</a:t>
          </a:r>
        </a:p>
      </dsp:txBody>
      <dsp:txXfrm>
        <a:off x="5948684" y="2284560"/>
        <a:ext cx="1659079" cy="1097594"/>
      </dsp:txXfrm>
    </dsp:sp>
    <dsp:sp modelId="{17B8EB79-424E-CD41-9ACE-4CE3F52C5667}">
      <dsp:nvSpPr>
        <dsp:cNvPr id="0" name=""/>
        <dsp:cNvSpPr/>
      </dsp:nvSpPr>
      <dsp:spPr>
        <a:xfrm rot="20661446">
          <a:off x="5576767" y="1064453"/>
          <a:ext cx="232515" cy="3223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latin typeface="Century Gothic" charset="0"/>
            <a:ea typeface="Century Gothic" charset="0"/>
            <a:cs typeface="Century Gothic" charset="0"/>
          </a:endParaRPr>
        </a:p>
      </dsp:txBody>
      <dsp:txXfrm>
        <a:off x="5578059" y="1138324"/>
        <a:ext cx="162761" cy="193403"/>
      </dsp:txXfrm>
    </dsp:sp>
    <dsp:sp modelId="{28423F21-43F5-8D46-90F2-B5ABAC4ABB81}">
      <dsp:nvSpPr>
        <dsp:cNvPr id="0" name=""/>
        <dsp:cNvSpPr/>
      </dsp:nvSpPr>
      <dsp:spPr>
        <a:xfrm>
          <a:off x="5763547" y="0"/>
          <a:ext cx="2846681" cy="16146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a:latin typeface="Century Gothic" charset="0"/>
              <a:ea typeface="Century Gothic" charset="0"/>
              <a:cs typeface="Century Gothic" charset="0"/>
            </a:rPr>
            <a:t>What are possible actions to </a:t>
          </a:r>
          <a:r>
            <a:rPr lang="en-GB" sz="1600" b="0" kern="1200" noProof="0" dirty="0">
              <a:latin typeface="Century Gothic" charset="0"/>
              <a:ea typeface="Century Gothic" charset="0"/>
              <a:cs typeface="Century Gothic" charset="0"/>
            </a:rPr>
            <a:t>address their </a:t>
          </a:r>
          <a:r>
            <a:rPr lang="en-GB" sz="1600" b="1" kern="1200" noProof="0" dirty="0">
              <a:latin typeface="Century Gothic" charset="0"/>
              <a:ea typeface="Century Gothic" charset="0"/>
              <a:cs typeface="Century Gothic" charset="0"/>
            </a:rPr>
            <a:t>needs</a:t>
          </a:r>
          <a:r>
            <a:rPr lang="en-GB" sz="1600" b="1" kern="1200" baseline="0" noProof="0" dirty="0">
              <a:latin typeface="Century Gothic" charset="0"/>
              <a:ea typeface="Century Gothic" charset="0"/>
              <a:cs typeface="Century Gothic" charset="0"/>
            </a:rPr>
            <a:t> and </a:t>
          </a:r>
          <a:r>
            <a:rPr lang="en-GB" sz="1600" b="1" kern="1200" noProof="0" dirty="0">
              <a:latin typeface="Century Gothic" charset="0"/>
              <a:ea typeface="Century Gothic" charset="0"/>
              <a:cs typeface="Century Gothic" charset="0"/>
            </a:rPr>
            <a:t>interest</a:t>
          </a:r>
          <a:r>
            <a:rPr lang="en-GB" sz="1600" kern="1200" noProof="0" dirty="0">
              <a:latin typeface="Century Gothic" charset="0"/>
              <a:ea typeface="Century Gothic" charset="0"/>
              <a:cs typeface="Century Gothic" charset="0"/>
            </a:rPr>
            <a:t>?</a:t>
          </a:r>
        </a:p>
      </dsp:txBody>
      <dsp:txXfrm>
        <a:off x="6180434" y="236462"/>
        <a:ext cx="2012907" cy="1141738"/>
      </dsp:txXfrm>
    </dsp:sp>
    <dsp:sp modelId="{0478F17D-0C08-FD44-92DB-F66496163546}">
      <dsp:nvSpPr>
        <dsp:cNvPr id="0" name=""/>
        <dsp:cNvSpPr/>
      </dsp:nvSpPr>
      <dsp:spPr>
        <a:xfrm rot="9666561">
          <a:off x="3183170" y="1810725"/>
          <a:ext cx="210813" cy="3223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latin typeface="Century Gothic" charset="0"/>
            <a:ea typeface="Century Gothic" charset="0"/>
            <a:cs typeface="Century Gothic" charset="0"/>
          </a:endParaRPr>
        </a:p>
      </dsp:txBody>
      <dsp:txXfrm rot="10800000">
        <a:off x="3244711" y="1864954"/>
        <a:ext cx="147569" cy="193403"/>
      </dsp:txXfrm>
    </dsp:sp>
    <dsp:sp modelId="{97FCA3D0-567D-7444-8D0C-FAAC72AE55B5}">
      <dsp:nvSpPr>
        <dsp:cNvPr id="0" name=""/>
        <dsp:cNvSpPr/>
      </dsp:nvSpPr>
      <dsp:spPr>
        <a:xfrm>
          <a:off x="86465" y="1438852"/>
          <a:ext cx="3176394" cy="2170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GB" sz="1600" b="1" kern="1200" noProof="0" dirty="0">
              <a:latin typeface="Century Gothic" charset="0"/>
              <a:ea typeface="Century Gothic" charset="0"/>
              <a:cs typeface="Century Gothic" charset="0"/>
            </a:rPr>
            <a:t>Who will benefit</a:t>
          </a:r>
          <a:r>
            <a:rPr lang="en-GB" sz="1600" kern="1200" noProof="0" dirty="0">
              <a:latin typeface="Century Gothic" charset="0"/>
              <a:ea typeface="Century Gothic" charset="0"/>
              <a:cs typeface="Century Gothic" charset="0"/>
            </a:rPr>
            <a:t>?</a:t>
          </a:r>
        </a:p>
        <a:p>
          <a:pPr marL="171450" lvl="1" indent="-171450" algn="l" defTabSz="711200">
            <a:lnSpc>
              <a:spcPct val="90000"/>
            </a:lnSpc>
            <a:spcBef>
              <a:spcPct val="0"/>
            </a:spcBef>
            <a:spcAft>
              <a:spcPct val="15000"/>
            </a:spcAft>
            <a:buChar char="••"/>
          </a:pPr>
          <a:r>
            <a:rPr lang="en-GB" sz="1600" kern="1200" noProof="0" dirty="0">
              <a:latin typeface="Century Gothic" charset="0"/>
              <a:ea typeface="Century Gothic" charset="0"/>
              <a:cs typeface="Century Gothic" charset="0"/>
            </a:rPr>
            <a:t>Directly (target groups)</a:t>
          </a:r>
        </a:p>
        <a:p>
          <a:pPr marL="171450" lvl="1" indent="-171450" algn="l" defTabSz="711200">
            <a:lnSpc>
              <a:spcPct val="90000"/>
            </a:lnSpc>
            <a:spcBef>
              <a:spcPct val="0"/>
            </a:spcBef>
            <a:spcAft>
              <a:spcPct val="15000"/>
            </a:spcAft>
            <a:buChar char="••"/>
          </a:pPr>
          <a:r>
            <a:rPr lang="en-GB" sz="1600" kern="1200" noProof="0" dirty="0">
              <a:latin typeface="Century Gothic" charset="0"/>
              <a:ea typeface="Century Gothic" charset="0"/>
              <a:cs typeface="Century Gothic" charset="0"/>
            </a:rPr>
            <a:t>Indirectly/in the long term (final beneficiaries)</a:t>
          </a:r>
        </a:p>
        <a:p>
          <a:pPr marL="171450" lvl="1" indent="-171450" algn="l" defTabSz="711200">
            <a:lnSpc>
              <a:spcPct val="90000"/>
            </a:lnSpc>
            <a:spcBef>
              <a:spcPct val="0"/>
            </a:spcBef>
            <a:spcAft>
              <a:spcPct val="15000"/>
            </a:spcAft>
            <a:buChar char="••"/>
          </a:pPr>
          <a:r>
            <a:rPr lang="en-GB" sz="1600" kern="1200" noProof="0" dirty="0">
              <a:latin typeface="Century Gothic" charset="0"/>
              <a:ea typeface="Century Gothic" charset="0"/>
              <a:cs typeface="Century Gothic" charset="0"/>
            </a:rPr>
            <a:t>Gender relevance?</a:t>
          </a:r>
        </a:p>
      </dsp:txBody>
      <dsp:txXfrm>
        <a:off x="551637" y="1756733"/>
        <a:ext cx="2246050" cy="1534865"/>
      </dsp:txXfrm>
    </dsp:sp>
    <dsp:sp modelId="{0131E35D-3733-4B44-A843-91A71E7D5389}">
      <dsp:nvSpPr>
        <dsp:cNvPr id="0" name=""/>
        <dsp:cNvSpPr/>
      </dsp:nvSpPr>
      <dsp:spPr>
        <a:xfrm rot="12351696">
          <a:off x="3184767" y="857700"/>
          <a:ext cx="281228" cy="3223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latin typeface="Century Gothic" charset="0"/>
            <a:ea typeface="Century Gothic" charset="0"/>
            <a:cs typeface="Century Gothic" charset="0"/>
          </a:endParaRPr>
        </a:p>
      </dsp:txBody>
      <dsp:txXfrm rot="10800000">
        <a:off x="3264910" y="940568"/>
        <a:ext cx="196860" cy="193403"/>
      </dsp:txXfrm>
    </dsp:sp>
    <dsp:sp modelId="{0412585D-A023-4C42-B1A7-81BF45B801DE}">
      <dsp:nvSpPr>
        <dsp:cNvPr id="0" name=""/>
        <dsp:cNvSpPr/>
      </dsp:nvSpPr>
      <dsp:spPr>
        <a:xfrm>
          <a:off x="1326809" y="0"/>
          <a:ext cx="2013724" cy="1076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a:latin typeface="Century Gothic" charset="0"/>
              <a:ea typeface="Century Gothic" charset="0"/>
              <a:cs typeface="Century Gothic" charset="0"/>
            </a:rPr>
            <a:t>Who will</a:t>
          </a:r>
          <a:r>
            <a:rPr lang="en-GB" sz="1600" kern="1200" baseline="0" noProof="0" dirty="0">
              <a:latin typeface="Century Gothic" charset="0"/>
              <a:ea typeface="Century Gothic" charset="0"/>
              <a:cs typeface="Century Gothic" charset="0"/>
            </a:rPr>
            <a:t> </a:t>
          </a:r>
          <a:r>
            <a:rPr lang="en-GB" sz="1600" b="1" kern="1200" baseline="0" noProof="0" dirty="0">
              <a:latin typeface="Century Gothic" charset="0"/>
              <a:ea typeface="Century Gothic" charset="0"/>
              <a:cs typeface="Century Gothic" charset="0"/>
            </a:rPr>
            <a:t>loose out</a:t>
          </a:r>
          <a:r>
            <a:rPr lang="en-GB" sz="1600" kern="1200" baseline="0" noProof="0" dirty="0">
              <a:latin typeface="Century Gothic" charset="0"/>
              <a:ea typeface="Century Gothic" charset="0"/>
              <a:cs typeface="Century Gothic" charset="0"/>
            </a:rPr>
            <a:t>?</a:t>
          </a:r>
          <a:endParaRPr lang="en-GB" sz="1600" kern="1200" noProof="0" dirty="0">
            <a:latin typeface="Century Gothic" charset="0"/>
            <a:ea typeface="Century Gothic" charset="0"/>
            <a:cs typeface="Century Gothic" charset="0"/>
          </a:endParaRPr>
        </a:p>
      </dsp:txBody>
      <dsp:txXfrm>
        <a:off x="1621712" y="157618"/>
        <a:ext cx="1423918" cy="761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98FDD-1DE2-DE4A-B70B-38666B3BE55E}">
      <dsp:nvSpPr>
        <dsp:cNvPr id="0" name=""/>
        <dsp:cNvSpPr/>
      </dsp:nvSpPr>
      <dsp:spPr>
        <a:xfrm>
          <a:off x="1500" y="181659"/>
          <a:ext cx="1505826" cy="602330"/>
        </a:xfrm>
        <a:prstGeom prst="homePlate">
          <a:avLst/>
        </a:prstGeom>
        <a:solidFill>
          <a:schemeClr val="accent1">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GB" sz="1600" b="1" kern="1200" noProof="0" dirty="0">
              <a:solidFill>
                <a:srgbClr val="07147A"/>
              </a:solidFill>
              <a:latin typeface="Century Gothic" charset="0"/>
              <a:ea typeface="Century Gothic" charset="0"/>
              <a:cs typeface="Century Gothic" charset="0"/>
            </a:rPr>
            <a:t>activities</a:t>
          </a:r>
        </a:p>
      </dsp:txBody>
      <dsp:txXfrm>
        <a:off x="1500" y="181659"/>
        <a:ext cx="1355244" cy="602330"/>
      </dsp:txXfrm>
    </dsp:sp>
    <dsp:sp modelId="{CA8005B3-4F2C-B94D-BE98-13CC439C2E6D}">
      <dsp:nvSpPr>
        <dsp:cNvPr id="0" name=""/>
        <dsp:cNvSpPr/>
      </dsp:nvSpPr>
      <dsp:spPr>
        <a:xfrm>
          <a:off x="1206162" y="181659"/>
          <a:ext cx="1505826" cy="602330"/>
        </a:xfrm>
        <a:prstGeom prst="chevron">
          <a:avLst/>
        </a:prstGeom>
        <a:solidFill>
          <a:schemeClr val="accent6">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fr-FR" sz="1600" b="1" kern="1200" dirty="0">
              <a:solidFill>
                <a:srgbClr val="07147A"/>
              </a:solidFill>
              <a:latin typeface="Century Gothic" charset="0"/>
              <a:ea typeface="Century Gothic" charset="0"/>
              <a:cs typeface="Century Gothic" charset="0"/>
            </a:rPr>
            <a:t>outputs</a:t>
          </a:r>
        </a:p>
      </dsp:txBody>
      <dsp:txXfrm>
        <a:off x="1507327" y="181659"/>
        <a:ext cx="903496" cy="602330"/>
      </dsp:txXfrm>
    </dsp:sp>
    <dsp:sp modelId="{6161A7D0-A0A6-D848-A212-8EA699712674}">
      <dsp:nvSpPr>
        <dsp:cNvPr id="0" name=""/>
        <dsp:cNvSpPr/>
      </dsp:nvSpPr>
      <dsp:spPr>
        <a:xfrm>
          <a:off x="2410823" y="181659"/>
          <a:ext cx="1505826" cy="602330"/>
        </a:xfrm>
        <a:prstGeom prst="chevron">
          <a:avLst/>
        </a:prstGeom>
        <a:solidFill>
          <a:schemeClr val="accent2">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b="1" kern="1200" noProof="0" dirty="0">
              <a:solidFill>
                <a:srgbClr val="07147A"/>
              </a:solidFill>
              <a:latin typeface="Century Gothic" charset="0"/>
              <a:ea typeface="Century Gothic" charset="0"/>
              <a:cs typeface="Century Gothic" charset="0"/>
            </a:rPr>
            <a:t>results</a:t>
          </a:r>
        </a:p>
      </dsp:txBody>
      <dsp:txXfrm>
        <a:off x="2711988" y="181659"/>
        <a:ext cx="903496" cy="602330"/>
      </dsp:txXfrm>
    </dsp:sp>
    <dsp:sp modelId="{4A122455-AEB9-6F49-81BA-AB387CB5F12F}">
      <dsp:nvSpPr>
        <dsp:cNvPr id="0" name=""/>
        <dsp:cNvSpPr/>
      </dsp:nvSpPr>
      <dsp:spPr>
        <a:xfrm>
          <a:off x="3615485" y="181659"/>
          <a:ext cx="1505826" cy="602330"/>
        </a:xfrm>
        <a:prstGeom prst="chevron">
          <a:avLst/>
        </a:prstGeom>
        <a:solidFill>
          <a:schemeClr val="tx2">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fr-FR" sz="1600" b="1" kern="1200" dirty="0">
              <a:solidFill>
                <a:srgbClr val="07147A"/>
              </a:solidFill>
              <a:latin typeface="Century Gothic" charset="0"/>
              <a:ea typeface="Century Gothic" charset="0"/>
              <a:cs typeface="Century Gothic" charset="0"/>
            </a:rPr>
            <a:t>impact</a:t>
          </a:r>
        </a:p>
      </dsp:txBody>
      <dsp:txXfrm>
        <a:off x="3916650" y="181659"/>
        <a:ext cx="903496" cy="602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98FDD-1DE2-DE4A-B70B-38666B3BE55E}">
      <dsp:nvSpPr>
        <dsp:cNvPr id="0" name=""/>
        <dsp:cNvSpPr/>
      </dsp:nvSpPr>
      <dsp:spPr>
        <a:xfrm>
          <a:off x="1500" y="181659"/>
          <a:ext cx="1505826" cy="602330"/>
        </a:xfrm>
        <a:prstGeom prst="homePlate">
          <a:avLst/>
        </a:prstGeom>
        <a:solidFill>
          <a:schemeClr val="accent1">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GB" sz="1600" b="1" kern="1200" noProof="0" dirty="0">
              <a:solidFill>
                <a:srgbClr val="07147A"/>
              </a:solidFill>
              <a:latin typeface="Century Gothic" charset="0"/>
              <a:ea typeface="Century Gothic" charset="0"/>
              <a:cs typeface="Century Gothic" charset="0"/>
            </a:rPr>
            <a:t>activities</a:t>
          </a:r>
        </a:p>
      </dsp:txBody>
      <dsp:txXfrm>
        <a:off x="1500" y="181659"/>
        <a:ext cx="1355244" cy="602330"/>
      </dsp:txXfrm>
    </dsp:sp>
    <dsp:sp modelId="{CA8005B3-4F2C-B94D-BE98-13CC439C2E6D}">
      <dsp:nvSpPr>
        <dsp:cNvPr id="0" name=""/>
        <dsp:cNvSpPr/>
      </dsp:nvSpPr>
      <dsp:spPr>
        <a:xfrm>
          <a:off x="1206162" y="181659"/>
          <a:ext cx="1505826" cy="602330"/>
        </a:xfrm>
        <a:prstGeom prst="chevron">
          <a:avLst/>
        </a:prstGeom>
        <a:solidFill>
          <a:schemeClr val="accent6">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fr-FR" sz="1600" b="1" kern="1200" dirty="0">
              <a:solidFill>
                <a:srgbClr val="07147A"/>
              </a:solidFill>
              <a:latin typeface="Century Gothic" charset="0"/>
              <a:ea typeface="Century Gothic" charset="0"/>
              <a:cs typeface="Century Gothic" charset="0"/>
            </a:rPr>
            <a:t>outputs</a:t>
          </a:r>
        </a:p>
      </dsp:txBody>
      <dsp:txXfrm>
        <a:off x="1507327" y="181659"/>
        <a:ext cx="903496" cy="602330"/>
      </dsp:txXfrm>
    </dsp:sp>
    <dsp:sp modelId="{6161A7D0-A0A6-D848-A212-8EA699712674}">
      <dsp:nvSpPr>
        <dsp:cNvPr id="0" name=""/>
        <dsp:cNvSpPr/>
      </dsp:nvSpPr>
      <dsp:spPr>
        <a:xfrm>
          <a:off x="2410823" y="181659"/>
          <a:ext cx="1505826" cy="602330"/>
        </a:xfrm>
        <a:prstGeom prst="chevron">
          <a:avLst/>
        </a:prstGeom>
        <a:solidFill>
          <a:schemeClr val="accent2">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b="1" kern="1200" noProof="0" dirty="0">
              <a:solidFill>
                <a:srgbClr val="07147A"/>
              </a:solidFill>
              <a:latin typeface="Century Gothic" charset="0"/>
              <a:ea typeface="Century Gothic" charset="0"/>
              <a:cs typeface="Century Gothic" charset="0"/>
            </a:rPr>
            <a:t>results</a:t>
          </a:r>
        </a:p>
      </dsp:txBody>
      <dsp:txXfrm>
        <a:off x="2711988" y="181659"/>
        <a:ext cx="903496" cy="602330"/>
      </dsp:txXfrm>
    </dsp:sp>
    <dsp:sp modelId="{4A122455-AEB9-6F49-81BA-AB387CB5F12F}">
      <dsp:nvSpPr>
        <dsp:cNvPr id="0" name=""/>
        <dsp:cNvSpPr/>
      </dsp:nvSpPr>
      <dsp:spPr>
        <a:xfrm>
          <a:off x="3615485" y="181659"/>
          <a:ext cx="1505826" cy="602330"/>
        </a:xfrm>
        <a:prstGeom prst="chevron">
          <a:avLst/>
        </a:prstGeom>
        <a:solidFill>
          <a:schemeClr val="tx2">
            <a:lumMod val="20000"/>
            <a:lumOff val="80000"/>
          </a:schemeClr>
        </a:solidFill>
        <a:ln>
          <a:noFill/>
        </a:ln>
        <a:effectLst/>
        <a:scene3d>
          <a:camera prst="orthographicFront">
            <a:rot lat="0" lon="0" rev="54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fr-FR" sz="1600" b="1" kern="1200" dirty="0">
              <a:solidFill>
                <a:srgbClr val="07147A"/>
              </a:solidFill>
              <a:latin typeface="Century Gothic" charset="0"/>
              <a:ea typeface="Century Gothic" charset="0"/>
              <a:cs typeface="Century Gothic" charset="0"/>
            </a:rPr>
            <a:t>Impact</a:t>
          </a:r>
        </a:p>
      </dsp:txBody>
      <dsp:txXfrm>
        <a:off x="3916650" y="181659"/>
        <a:ext cx="903496" cy="6023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95BE5-1591-AD44-AE80-38ADA788D1CF}" type="datetimeFigureOut">
              <a:rPr lang="en-US" smtClean="0"/>
              <a:pPr/>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620A6-3106-3D41-BF4A-81770CEB1EC1}" type="slidenum">
              <a:rPr lang="en-US" smtClean="0"/>
              <a:pPr/>
              <a:t>‹#›</a:t>
            </a:fld>
            <a:endParaRPr lang="en-US"/>
          </a:p>
        </p:txBody>
      </p:sp>
    </p:spTree>
    <p:extLst>
      <p:ext uri="{BB962C8B-B14F-4D97-AF65-F5344CB8AC3E}">
        <p14:creationId xmlns:p14="http://schemas.microsoft.com/office/powerpoint/2010/main" val="16746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F4620A6-3106-3D41-BF4A-81770CEB1EC1}" type="slidenum">
              <a:rPr lang="en-US" smtClean="0"/>
              <a:pPr/>
              <a:t>1</a:t>
            </a:fld>
            <a:endParaRPr lang="en-US"/>
          </a:p>
        </p:txBody>
      </p:sp>
    </p:spTree>
    <p:extLst>
      <p:ext uri="{BB962C8B-B14F-4D97-AF65-F5344CB8AC3E}">
        <p14:creationId xmlns:p14="http://schemas.microsoft.com/office/powerpoint/2010/main" val="24678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indent="-495300" eaLnBrk="1" hangingPunct="1">
              <a:lnSpc>
                <a:spcPct val="110000"/>
              </a:lnSpc>
            </a:pPr>
            <a:endParaRPr lang="en-US" altLang="fr-FR" dirty="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12</a:t>
            </a:fld>
            <a:endParaRPr lang="en-US"/>
          </a:p>
        </p:txBody>
      </p:sp>
    </p:spTree>
    <p:extLst>
      <p:ext uri="{BB962C8B-B14F-4D97-AF65-F5344CB8AC3E}">
        <p14:creationId xmlns:p14="http://schemas.microsoft.com/office/powerpoint/2010/main" val="398082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13</a:t>
            </a:fld>
            <a:endParaRPr lang="en-US"/>
          </a:p>
        </p:txBody>
      </p:sp>
    </p:spTree>
    <p:extLst>
      <p:ext uri="{BB962C8B-B14F-4D97-AF65-F5344CB8AC3E}">
        <p14:creationId xmlns:p14="http://schemas.microsoft.com/office/powerpoint/2010/main" val="270525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14</a:t>
            </a:fld>
            <a:endParaRPr lang="en-US"/>
          </a:p>
        </p:txBody>
      </p:sp>
    </p:spTree>
    <p:extLst>
      <p:ext uri="{BB962C8B-B14F-4D97-AF65-F5344CB8AC3E}">
        <p14:creationId xmlns:p14="http://schemas.microsoft.com/office/powerpoint/2010/main" val="134944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15</a:t>
            </a:fld>
            <a:endParaRPr lang="en-US"/>
          </a:p>
        </p:txBody>
      </p:sp>
    </p:spTree>
    <p:extLst>
      <p:ext uri="{BB962C8B-B14F-4D97-AF65-F5344CB8AC3E}">
        <p14:creationId xmlns:p14="http://schemas.microsoft.com/office/powerpoint/2010/main" val="5306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indent="-495300" eaLnBrk="1" hangingPunct="1">
              <a:lnSpc>
                <a:spcPct val="110000"/>
              </a:lnSpc>
            </a:pPr>
            <a:endParaRPr lang="en-US" altLang="fr-FR" dirty="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16</a:t>
            </a:fld>
            <a:endParaRPr lang="en-US"/>
          </a:p>
        </p:txBody>
      </p:sp>
    </p:spTree>
    <p:extLst>
      <p:ext uri="{BB962C8B-B14F-4D97-AF65-F5344CB8AC3E}">
        <p14:creationId xmlns:p14="http://schemas.microsoft.com/office/powerpoint/2010/main" val="5261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17</a:t>
            </a:fld>
            <a:endParaRPr lang="en-US"/>
          </a:p>
        </p:txBody>
      </p:sp>
    </p:spTree>
    <p:extLst>
      <p:ext uri="{BB962C8B-B14F-4D97-AF65-F5344CB8AC3E}">
        <p14:creationId xmlns:p14="http://schemas.microsoft.com/office/powerpoint/2010/main" val="986055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18</a:t>
            </a:fld>
            <a:endParaRPr lang="en-US"/>
          </a:p>
        </p:txBody>
      </p:sp>
    </p:spTree>
    <p:extLst>
      <p:ext uri="{BB962C8B-B14F-4D97-AF65-F5344CB8AC3E}">
        <p14:creationId xmlns:p14="http://schemas.microsoft.com/office/powerpoint/2010/main" val="298727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19</a:t>
            </a:fld>
            <a:endParaRPr lang="en-US"/>
          </a:p>
        </p:txBody>
      </p:sp>
    </p:spTree>
    <p:extLst>
      <p:ext uri="{BB962C8B-B14F-4D97-AF65-F5344CB8AC3E}">
        <p14:creationId xmlns:p14="http://schemas.microsoft.com/office/powerpoint/2010/main" val="298727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10000"/>
              </a:lnSpc>
              <a:buFontTx/>
              <a:buNone/>
            </a:pPr>
            <a:endParaRPr lang="en-US" altLang="fr-FR" dirty="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20</a:t>
            </a:fld>
            <a:endParaRPr lang="en-US"/>
          </a:p>
        </p:txBody>
      </p:sp>
    </p:spTree>
    <p:extLst>
      <p:ext uri="{BB962C8B-B14F-4D97-AF65-F5344CB8AC3E}">
        <p14:creationId xmlns:p14="http://schemas.microsoft.com/office/powerpoint/2010/main" val="141699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en-US" dirty="0"/>
          </a:p>
          <a:p>
            <a:r>
              <a:rPr lang="en-GB" sz="1200" b="1" kern="1200" dirty="0">
                <a:solidFill>
                  <a:schemeClr val="tx1"/>
                </a:solidFill>
                <a:effectLst/>
                <a:latin typeface="+mn-lt"/>
                <a:ea typeface="+mn-ea"/>
                <a:cs typeface="+mn-cs"/>
              </a:rPr>
              <a:t>Note to trainer:</a:t>
            </a:r>
          </a:p>
          <a:p>
            <a:r>
              <a:rPr lang="en-GB" sz="1200" kern="1200" dirty="0">
                <a:solidFill>
                  <a:schemeClr val="tx1"/>
                </a:solidFill>
                <a:effectLst/>
                <a:latin typeface="+mn-lt"/>
                <a:ea typeface="+mn-ea"/>
                <a:cs typeface="+mn-cs"/>
              </a:rPr>
              <a:t>There are 4 basic levels in a logical framework. Whatever the template,</a:t>
            </a:r>
            <a:r>
              <a:rPr lang="en-GB" sz="1200" b="1" kern="1200" dirty="0">
                <a:solidFill>
                  <a:schemeClr val="tx1"/>
                </a:solidFill>
                <a:effectLst/>
                <a:latin typeface="+mn-lt"/>
                <a:ea typeface="+mn-ea"/>
                <a:cs typeface="+mn-cs"/>
              </a:rPr>
              <a:t> the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definition of each level is always very similar</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However, the terminology used for these 4 levels evolves</a:t>
            </a:r>
            <a:r>
              <a:rPr lang="en-GB" sz="1200" kern="1200" dirty="0">
                <a:solidFill>
                  <a:schemeClr val="tx1"/>
                </a:solidFill>
                <a:effectLst/>
                <a:latin typeface="+mn-lt"/>
                <a:ea typeface="+mn-ea"/>
                <a:cs typeface="+mn-cs"/>
              </a:rPr>
              <a:t> over time and organisations, which is likely to create some confusion among applicants/partners and evaluators/assessors</a:t>
            </a:r>
            <a:r>
              <a:rPr lang="en-GB"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slides used in this training we follow a terminology that is </a:t>
            </a:r>
            <a:r>
              <a:rPr lang="en-GB" sz="1200" b="1" kern="1200" dirty="0">
                <a:solidFill>
                  <a:schemeClr val="tx1"/>
                </a:solidFill>
                <a:effectLst/>
                <a:latin typeface="+mn-lt"/>
                <a:ea typeface="+mn-ea"/>
                <a:cs typeface="+mn-cs"/>
              </a:rPr>
              <a:t>consistent with the ENI CBC Implementing Rules</a:t>
            </a:r>
            <a:r>
              <a:rPr lang="en-GB" sz="1200" b="1" kern="1200" baseline="0" dirty="0">
                <a:solidFill>
                  <a:schemeClr val="tx1"/>
                </a:solidFill>
                <a:effectLst/>
                <a:latin typeface="+mn-lt"/>
                <a:ea typeface="+mn-ea"/>
                <a:cs typeface="+mn-cs"/>
              </a:rPr>
              <a:t> and</a:t>
            </a:r>
            <a:r>
              <a:rPr lang="en-GB" sz="1200" b="1" kern="1200" dirty="0">
                <a:solidFill>
                  <a:schemeClr val="tx1"/>
                </a:solidFill>
                <a:effectLst/>
                <a:latin typeface="+mn-lt"/>
                <a:ea typeface="+mn-ea"/>
                <a:cs typeface="+mn-cs"/>
              </a:rPr>
              <a:t> the ENI CBC Programming Document</a:t>
            </a:r>
            <a:r>
              <a:rPr lang="en-GB" sz="1200" kern="1200" dirty="0">
                <a:solidFill>
                  <a:schemeClr val="tx1"/>
                </a:solidFill>
                <a:effectLst/>
                <a:latin typeface="+mn-lt"/>
                <a:ea typeface="+mn-ea"/>
                <a:cs typeface="+mn-cs"/>
              </a:rPr>
              <a:t>. Note however that this is </a:t>
            </a:r>
            <a:r>
              <a:rPr lang="en-GB" sz="1200" b="1" kern="1200" dirty="0">
                <a:solidFill>
                  <a:schemeClr val="tx1"/>
                </a:solidFill>
                <a:effectLst/>
                <a:latin typeface="+mn-lt"/>
                <a:ea typeface="+mn-ea"/>
                <a:cs typeface="+mn-cs"/>
              </a:rPr>
              <a:t>not fully consistent with </a:t>
            </a:r>
            <a:r>
              <a:rPr lang="en-GB" sz="1200" b="1" kern="1200" dirty="0" err="1">
                <a:solidFill>
                  <a:schemeClr val="tx1"/>
                </a:solidFill>
                <a:effectLst/>
                <a:latin typeface="+mn-lt"/>
                <a:ea typeface="+mn-ea"/>
                <a:cs typeface="+mn-cs"/>
              </a:rPr>
              <a:t>PraG</a:t>
            </a:r>
            <a:r>
              <a:rPr lang="en-GB" sz="1200" b="1" kern="1200" dirty="0">
                <a:solidFill>
                  <a:schemeClr val="tx1"/>
                </a:solidFill>
                <a:effectLst/>
                <a:latin typeface="+mn-lt"/>
                <a:ea typeface="+mn-ea"/>
                <a:cs typeface="+mn-cs"/>
              </a:rPr>
              <a:t> current terminology</a:t>
            </a:r>
            <a:r>
              <a:rPr lang="en-GB" sz="1200" b="0" kern="1200" baseline="0" dirty="0">
                <a:solidFill>
                  <a:schemeClr val="tx1"/>
                </a:solidFill>
                <a:effectLst/>
                <a:latin typeface="+mn-lt"/>
                <a:ea typeface="+mn-ea"/>
                <a:cs typeface="+mn-cs"/>
              </a:rPr>
              <a:t> (inserted in brackets).</a:t>
            </a:r>
          </a:p>
          <a:p>
            <a:endParaRPr lang="en-GB" sz="1200" b="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4 basic levels in the design of a project logic of intervention. At the lowest level you define </a:t>
            </a:r>
            <a:r>
              <a:rPr lang="en-GB" sz="1200" b="1" kern="1200" dirty="0">
                <a:solidFill>
                  <a:schemeClr val="tx1"/>
                </a:solidFill>
                <a:effectLst/>
                <a:latin typeface="+mn-lt"/>
                <a:ea typeface="+mn-ea"/>
                <a:cs typeface="+mn-cs"/>
              </a:rPr>
              <a:t>what you will do</a:t>
            </a:r>
            <a:r>
              <a:rPr lang="en-GB" sz="1200" kern="1200" dirty="0">
                <a:solidFill>
                  <a:schemeClr val="tx1"/>
                </a:solidFill>
                <a:effectLst/>
                <a:latin typeface="+mn-lt"/>
                <a:ea typeface="+mn-ea"/>
                <a:cs typeface="+mn-cs"/>
              </a:rPr>
              <a:t>, these are your project </a:t>
            </a:r>
            <a:r>
              <a:rPr lang="en-GB" sz="1200" b="1" kern="1200" dirty="0">
                <a:solidFill>
                  <a:schemeClr val="tx1"/>
                </a:solidFill>
                <a:effectLst/>
                <a:latin typeface="+mn-lt"/>
                <a:ea typeface="+mn-ea"/>
                <a:cs typeface="+mn-cs"/>
              </a:rPr>
              <a:t>activities.</a:t>
            </a:r>
            <a:r>
              <a:rPr lang="en-GB" sz="1200" b="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instance, you will train, design, publish, etc. These operations require the utilisation of both </a:t>
            </a:r>
            <a:r>
              <a:rPr lang="en-GB" sz="1200" b="1" kern="1200" dirty="0">
                <a:solidFill>
                  <a:schemeClr val="tx1"/>
                </a:solidFill>
                <a:effectLst/>
                <a:latin typeface="+mn-lt"/>
                <a:ea typeface="+mn-ea"/>
                <a:cs typeface="+mn-cs"/>
              </a:rPr>
              <a:t>material and human resources</a:t>
            </a:r>
            <a:r>
              <a:rPr lang="en-GB" sz="1200" kern="1200" dirty="0">
                <a:solidFill>
                  <a:schemeClr val="tx1"/>
                </a:solidFill>
                <a:effectLst/>
                <a:latin typeface="+mn-lt"/>
                <a:ea typeface="+mn-ea"/>
                <a:cs typeface="+mn-cs"/>
              </a:rPr>
              <a:t> – these are called inputs . These activities will produce or deliver</a:t>
            </a:r>
            <a:r>
              <a:rPr lang="en-GB" sz="1200" b="1" kern="1200" dirty="0">
                <a:solidFill>
                  <a:schemeClr val="tx1"/>
                </a:solidFill>
                <a:effectLst/>
                <a:latin typeface="+mn-lt"/>
                <a:ea typeface="+mn-ea"/>
                <a:cs typeface="+mn-cs"/>
              </a:rPr>
              <a:t> services, goods and/or infrastructure</a:t>
            </a:r>
            <a:r>
              <a:rPr lang="en-GB" sz="1200" kern="1200" dirty="0">
                <a:solidFill>
                  <a:schemeClr val="tx1"/>
                </a:solidFill>
                <a:effectLst/>
                <a:latin typeface="+mn-lt"/>
                <a:ea typeface="+mn-ea"/>
                <a:cs typeface="+mn-cs"/>
              </a:rPr>
              <a:t>: these are usually called the project </a:t>
            </a:r>
            <a:r>
              <a:rPr lang="en-GB" sz="1200" b="1" kern="1200" dirty="0">
                <a:solidFill>
                  <a:schemeClr val="tx1"/>
                </a:solidFill>
                <a:effectLst/>
                <a:latin typeface="+mn-lt"/>
                <a:ea typeface="+mn-ea"/>
                <a:cs typeface="+mn-cs"/>
              </a:rPr>
              <a:t>outputs</a:t>
            </a:r>
            <a:r>
              <a:rPr lang="en-GB" sz="1200" kern="1200" dirty="0">
                <a:solidFill>
                  <a:schemeClr val="tx1"/>
                </a:solidFill>
                <a:effectLst/>
                <a:latin typeface="+mn-lt"/>
                <a:ea typeface="+mn-ea"/>
                <a:cs typeface="+mn-cs"/>
              </a:rPr>
              <a:t> The project will be held accountable for producing the outputs, so be very careful in defining and quantifying these. The outputs are the building blocks of the project; they should provide the conditions necessary to achieve the project higher results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higher result level, also often called outcome or specific objective level, specifies what the project aims to achieve. This level focuses on the short-term and medium-term effects of the project outputs, it identifies </a:t>
            </a:r>
            <a:r>
              <a:rPr lang="en-GB" sz="1200" b="1" kern="1200" dirty="0">
                <a:solidFill>
                  <a:schemeClr val="tx1"/>
                </a:solidFill>
                <a:effectLst/>
                <a:latin typeface="+mn-lt"/>
                <a:ea typeface="+mn-ea"/>
                <a:cs typeface="+mn-cs"/>
              </a:rPr>
              <a:t>what will change</a:t>
            </a:r>
            <a:r>
              <a:rPr lang="en-GB" sz="1200" kern="1200" dirty="0">
                <a:solidFill>
                  <a:schemeClr val="tx1"/>
                </a:solidFill>
                <a:effectLst/>
                <a:latin typeface="+mn-lt"/>
                <a:ea typeface="+mn-ea"/>
                <a:cs typeface="+mn-cs"/>
              </a:rPr>
              <a:t>, notably in behaviours, and </a:t>
            </a:r>
            <a:r>
              <a:rPr lang="en-GB" sz="1200" b="1" kern="1200" dirty="0">
                <a:solidFill>
                  <a:schemeClr val="tx1"/>
                </a:solidFill>
                <a:effectLst/>
                <a:latin typeface="+mn-lt"/>
                <a:ea typeface="+mn-ea"/>
                <a:cs typeface="+mn-cs"/>
              </a:rPr>
              <a:t>who will benefit</a:t>
            </a:r>
            <a:r>
              <a:rPr lang="en-GB" sz="1200" kern="1200" dirty="0">
                <a:solidFill>
                  <a:schemeClr val="tx1"/>
                </a:solidFill>
                <a:effectLst/>
                <a:latin typeface="+mn-lt"/>
                <a:ea typeface="+mn-ea"/>
                <a:cs typeface="+mn-cs"/>
              </a:rPr>
              <a:t> as a direct result of the project </a:t>
            </a:r>
          </a:p>
          <a:p>
            <a:r>
              <a:rPr lang="en-GB" sz="1200" kern="1200" dirty="0">
                <a:solidFill>
                  <a:schemeClr val="tx1"/>
                </a:solidFill>
                <a:effectLst/>
                <a:latin typeface="+mn-lt"/>
                <a:ea typeface="+mn-ea"/>
                <a:cs typeface="+mn-cs"/>
              </a:rPr>
              <a:t>Remember that the project by itself is expected to achieve the defined results.</a:t>
            </a:r>
            <a:endParaRPr lang="es-ES"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top, you will identify what is the broader long-term effect to which your project, along with others, contributes – this is the impact, or overall objective, level . It should indicate relevance to the programme by being directly </a:t>
            </a:r>
            <a:r>
              <a:rPr lang="en-GB" sz="1200" b="1" kern="1200" dirty="0">
                <a:solidFill>
                  <a:schemeClr val="tx1"/>
                </a:solidFill>
                <a:effectLst/>
                <a:latin typeface="+mn-lt"/>
                <a:ea typeface="+mn-ea"/>
                <a:cs typeface="+mn-cs"/>
              </a:rPr>
              <a:t>linked to a programme priority </a:t>
            </a:r>
            <a:r>
              <a:rPr lang="en-GB" sz="1200" kern="1200" dirty="0">
                <a:solidFill>
                  <a:schemeClr val="tx1"/>
                </a:solidFill>
                <a:effectLst/>
                <a:latin typeface="+mn-lt"/>
                <a:ea typeface="+mn-ea"/>
                <a:cs typeface="+mn-cs"/>
              </a:rPr>
              <a:t>. </a:t>
            </a:r>
            <a:endParaRPr lang="es-ES" sz="1400" kern="1200" dirty="0">
              <a:solidFill>
                <a:schemeClr val="tx1"/>
              </a:solidFill>
              <a:effectLst/>
              <a:latin typeface="+mn-lt"/>
              <a:ea typeface="+mn-ea"/>
              <a:cs typeface="+mn-cs"/>
            </a:endParaRPr>
          </a:p>
          <a:p>
            <a:endParaRPr lang="es-ES"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should be a </a:t>
            </a:r>
            <a:r>
              <a:rPr lang="en-GB" sz="1200" b="1" kern="1200" dirty="0">
                <a:solidFill>
                  <a:schemeClr val="tx1"/>
                </a:solidFill>
                <a:effectLst/>
                <a:latin typeface="+mn-lt"/>
                <a:ea typeface="+mn-ea"/>
                <a:cs typeface="+mn-cs"/>
              </a:rPr>
              <a:t>logical link</a:t>
            </a:r>
            <a:r>
              <a:rPr lang="en-GB" sz="1200" kern="1200" dirty="0">
                <a:solidFill>
                  <a:schemeClr val="tx1"/>
                </a:solidFill>
                <a:effectLst/>
                <a:latin typeface="+mn-lt"/>
                <a:ea typeface="+mn-ea"/>
                <a:cs typeface="+mn-cs"/>
              </a:rPr>
              <a:t> between your activities, outputs, results and impacts: your activities must produce or deliver something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produce an infrastructure or deliver goods and services  that is of use to nobody is also absurd: your outputs should lead to a positive change for someone, preferably for many people : these will be your project target groups. Eventually, your results should contribute to a broader, positive change to which the cross-border cooperation programme aspires when funding your project – it will improve the lives of your project’s final beneficiaries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important aspects to integrate in your project intervention are the project </a:t>
            </a:r>
            <a:r>
              <a:rPr lang="en-GB" sz="1200" b="1" kern="1200" dirty="0">
                <a:solidFill>
                  <a:schemeClr val="tx1"/>
                </a:solidFill>
                <a:effectLst/>
                <a:latin typeface="+mn-lt"/>
                <a:ea typeface="+mn-ea"/>
                <a:cs typeface="+mn-cs"/>
              </a:rPr>
              <a:t>management</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communication</a:t>
            </a:r>
            <a:r>
              <a:rPr lang="en-GB" sz="1200" kern="1200" dirty="0">
                <a:solidFill>
                  <a:schemeClr val="tx1"/>
                </a:solidFill>
                <a:effectLst/>
                <a:latin typeface="+mn-lt"/>
                <a:ea typeface="+mn-ea"/>
                <a:cs typeface="+mn-cs"/>
              </a:rPr>
              <a:t> issues. Make sure to include relevant communication activities, both </a:t>
            </a:r>
            <a:r>
              <a:rPr lang="en-GB" sz="1200" b="1" kern="1200" dirty="0">
                <a:solidFill>
                  <a:schemeClr val="tx1"/>
                </a:solidFill>
                <a:effectLst/>
                <a:latin typeface="+mn-lt"/>
                <a:ea typeface="+mn-ea"/>
                <a:cs typeface="+mn-cs"/>
              </a:rPr>
              <a:t>internal </a:t>
            </a:r>
            <a:r>
              <a:rPr lang="en-GB" sz="1200" kern="1200" dirty="0">
                <a:solidFill>
                  <a:schemeClr val="tx1"/>
                </a:solidFill>
                <a:effectLst/>
                <a:latin typeface="+mn-lt"/>
                <a:ea typeface="+mn-ea"/>
                <a:cs typeface="+mn-cs"/>
              </a:rPr>
              <a:t>to ensure a smooth coordination and dialogue among partners, and </a:t>
            </a:r>
            <a:r>
              <a:rPr lang="en-GB" sz="1200" b="1" kern="1200" dirty="0">
                <a:solidFill>
                  <a:schemeClr val="tx1"/>
                </a:solidFill>
                <a:effectLst/>
                <a:latin typeface="+mn-lt"/>
                <a:ea typeface="+mn-ea"/>
                <a:cs typeface="+mn-cs"/>
              </a:rPr>
              <a:t>external</a:t>
            </a:r>
            <a:r>
              <a:rPr lang="en-GB" sz="1200" kern="1200" dirty="0">
                <a:solidFill>
                  <a:schemeClr val="tx1"/>
                </a:solidFill>
                <a:effectLst/>
                <a:latin typeface="+mn-lt"/>
                <a:ea typeface="+mn-ea"/>
                <a:cs typeface="+mn-cs"/>
              </a:rPr>
              <a:t> to make your project outputs and results visible and possibly replicable by others. Think also about the</a:t>
            </a:r>
            <a:r>
              <a:rPr lang="en-GB" sz="1200" b="1" kern="1200" dirty="0">
                <a:solidFill>
                  <a:schemeClr val="tx1"/>
                </a:solidFill>
                <a:effectLst/>
                <a:latin typeface="+mn-lt"/>
                <a:ea typeface="+mn-ea"/>
                <a:cs typeface="+mn-cs"/>
              </a:rPr>
              <a:t> sustainability</a:t>
            </a:r>
            <a:r>
              <a:rPr lang="en-GB" sz="1200" kern="1200" dirty="0">
                <a:solidFill>
                  <a:schemeClr val="tx1"/>
                </a:solidFill>
                <a:effectLst/>
                <a:latin typeface="+mn-lt"/>
                <a:ea typeface="+mn-ea"/>
                <a:cs typeface="+mn-cs"/>
              </a:rPr>
              <a:t> of your outputs and results, this has to be built in from the beginning of project design.</a:t>
            </a:r>
            <a:endParaRPr lang="es-ES" sz="140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As project partners tend to jump too quickly into thinking of doing something rather than thinking of achieving something and then sometimes lose track of their broader strategy, we strongly encourage you to build your project intervention logic starting from the objectives </a:t>
            </a:r>
            <a:endParaRPr lang="es-E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21</a:t>
            </a:fld>
            <a:endParaRPr lang="en-US"/>
          </a:p>
        </p:txBody>
      </p:sp>
    </p:spTree>
    <p:extLst>
      <p:ext uri="{BB962C8B-B14F-4D97-AF65-F5344CB8AC3E}">
        <p14:creationId xmlns:p14="http://schemas.microsoft.com/office/powerpoint/2010/main" val="119856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noProof="0" dirty="0"/>
              <a:t>The main idea of this slide is that a project has 3 mutually limitative elements: scope, budget and time. E.g. given a certain budget, if I increase scope, I have to reduce the time. That is, touching one of them necessarily affects the others. </a:t>
            </a:r>
          </a:p>
        </p:txBody>
      </p:sp>
      <p:sp>
        <p:nvSpPr>
          <p:cNvPr id="4" name="Contenidor de número de diapositiva 3"/>
          <p:cNvSpPr>
            <a:spLocks noGrp="1"/>
          </p:cNvSpPr>
          <p:nvPr>
            <p:ph type="sldNum" sz="quarter" idx="10"/>
          </p:nvPr>
        </p:nvSpPr>
        <p:spPr/>
        <p:txBody>
          <a:bodyPr/>
          <a:lstStyle/>
          <a:p>
            <a:fld id="{EF4620A6-3106-3D41-BF4A-81770CEB1EC1}" type="slidenum">
              <a:rPr lang="en-US" smtClean="0"/>
              <a:pPr/>
              <a:t>2</a:t>
            </a:fld>
            <a:endParaRPr lang="en-US"/>
          </a:p>
        </p:txBody>
      </p:sp>
    </p:spTree>
    <p:extLst>
      <p:ext uri="{BB962C8B-B14F-4D97-AF65-F5344CB8AC3E}">
        <p14:creationId xmlns:p14="http://schemas.microsoft.com/office/powerpoint/2010/main" val="2107676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en-US" dirty="0"/>
          </a:p>
          <a:p>
            <a:r>
              <a:rPr lang="en-GB" sz="1200" b="1" kern="1200" dirty="0">
                <a:solidFill>
                  <a:schemeClr val="tx1"/>
                </a:solidFill>
                <a:effectLst/>
                <a:latin typeface="+mn-lt"/>
                <a:ea typeface="+mn-ea"/>
                <a:cs typeface="+mn-cs"/>
              </a:rPr>
              <a:t>Note to trainer:</a:t>
            </a:r>
          </a:p>
          <a:p>
            <a:r>
              <a:rPr lang="en-GB" sz="1200" kern="1200" dirty="0">
                <a:solidFill>
                  <a:schemeClr val="tx1"/>
                </a:solidFill>
                <a:effectLst/>
                <a:latin typeface="+mn-lt"/>
                <a:ea typeface="+mn-ea"/>
                <a:cs typeface="+mn-cs"/>
              </a:rPr>
              <a:t>There are 4 basic levels in a logical framework. Whatever the template,</a:t>
            </a:r>
            <a:r>
              <a:rPr lang="en-GB" sz="1200" b="1" kern="1200" dirty="0">
                <a:solidFill>
                  <a:schemeClr val="tx1"/>
                </a:solidFill>
                <a:effectLst/>
                <a:latin typeface="+mn-lt"/>
                <a:ea typeface="+mn-ea"/>
                <a:cs typeface="+mn-cs"/>
              </a:rPr>
              <a:t> the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definition of each level is always very similar</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However, the terminology used for these 4 levels evolves</a:t>
            </a:r>
            <a:r>
              <a:rPr lang="en-GB" sz="1200" kern="1200" dirty="0">
                <a:solidFill>
                  <a:schemeClr val="tx1"/>
                </a:solidFill>
                <a:effectLst/>
                <a:latin typeface="+mn-lt"/>
                <a:ea typeface="+mn-ea"/>
                <a:cs typeface="+mn-cs"/>
              </a:rPr>
              <a:t> over time and organisations, which is likely to create some confusion among applicants/partners and evaluators/assessors</a:t>
            </a:r>
            <a:r>
              <a:rPr lang="en-GB"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slides used in this training we follow a terminology that is </a:t>
            </a:r>
            <a:r>
              <a:rPr lang="en-GB" sz="1200" b="1" kern="1200" dirty="0">
                <a:solidFill>
                  <a:schemeClr val="tx1"/>
                </a:solidFill>
                <a:effectLst/>
                <a:latin typeface="+mn-lt"/>
                <a:ea typeface="+mn-ea"/>
                <a:cs typeface="+mn-cs"/>
              </a:rPr>
              <a:t>consistent with the ENI CBC Implementing Rules</a:t>
            </a:r>
            <a:r>
              <a:rPr lang="en-GB" sz="1200" b="1" kern="1200" baseline="0" dirty="0">
                <a:solidFill>
                  <a:schemeClr val="tx1"/>
                </a:solidFill>
                <a:effectLst/>
                <a:latin typeface="+mn-lt"/>
                <a:ea typeface="+mn-ea"/>
                <a:cs typeface="+mn-cs"/>
              </a:rPr>
              <a:t> and</a:t>
            </a:r>
            <a:r>
              <a:rPr lang="en-GB" sz="1200" b="1" kern="1200" dirty="0">
                <a:solidFill>
                  <a:schemeClr val="tx1"/>
                </a:solidFill>
                <a:effectLst/>
                <a:latin typeface="+mn-lt"/>
                <a:ea typeface="+mn-ea"/>
                <a:cs typeface="+mn-cs"/>
              </a:rPr>
              <a:t> the ENI CBC Programming Document</a:t>
            </a:r>
            <a:r>
              <a:rPr lang="en-GB" sz="1200" kern="1200" dirty="0">
                <a:solidFill>
                  <a:schemeClr val="tx1"/>
                </a:solidFill>
                <a:effectLst/>
                <a:latin typeface="+mn-lt"/>
                <a:ea typeface="+mn-ea"/>
                <a:cs typeface="+mn-cs"/>
              </a:rPr>
              <a:t>. Note however that this is </a:t>
            </a:r>
            <a:r>
              <a:rPr lang="en-GB" sz="1200" b="1" kern="1200" dirty="0">
                <a:solidFill>
                  <a:schemeClr val="tx1"/>
                </a:solidFill>
                <a:effectLst/>
                <a:latin typeface="+mn-lt"/>
                <a:ea typeface="+mn-ea"/>
                <a:cs typeface="+mn-cs"/>
              </a:rPr>
              <a:t>not fully consistent with </a:t>
            </a:r>
            <a:r>
              <a:rPr lang="en-GB" sz="1200" b="1" kern="1200" dirty="0" err="1">
                <a:solidFill>
                  <a:schemeClr val="tx1"/>
                </a:solidFill>
                <a:effectLst/>
                <a:latin typeface="+mn-lt"/>
                <a:ea typeface="+mn-ea"/>
                <a:cs typeface="+mn-cs"/>
              </a:rPr>
              <a:t>PraG</a:t>
            </a:r>
            <a:r>
              <a:rPr lang="en-GB" sz="1200" b="1" kern="1200" dirty="0">
                <a:solidFill>
                  <a:schemeClr val="tx1"/>
                </a:solidFill>
                <a:effectLst/>
                <a:latin typeface="+mn-lt"/>
                <a:ea typeface="+mn-ea"/>
                <a:cs typeface="+mn-cs"/>
              </a:rPr>
              <a:t> current terminology</a:t>
            </a:r>
            <a:r>
              <a:rPr lang="en-GB" sz="1200" b="0" kern="1200" baseline="0" dirty="0">
                <a:solidFill>
                  <a:schemeClr val="tx1"/>
                </a:solidFill>
                <a:effectLst/>
                <a:latin typeface="+mn-lt"/>
                <a:ea typeface="+mn-ea"/>
                <a:cs typeface="+mn-cs"/>
              </a:rPr>
              <a:t> (inserted in brackets).</a:t>
            </a:r>
          </a:p>
          <a:p>
            <a:endParaRPr lang="en-GB" sz="1200" b="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4 basic levels in the design of a project logic of intervention. At the lowest level you define </a:t>
            </a:r>
            <a:r>
              <a:rPr lang="en-GB" sz="1200" b="1" kern="1200" dirty="0">
                <a:solidFill>
                  <a:schemeClr val="tx1"/>
                </a:solidFill>
                <a:effectLst/>
                <a:latin typeface="+mn-lt"/>
                <a:ea typeface="+mn-ea"/>
                <a:cs typeface="+mn-cs"/>
              </a:rPr>
              <a:t>what you will do</a:t>
            </a:r>
            <a:r>
              <a:rPr lang="en-GB" sz="1200" kern="1200" dirty="0">
                <a:solidFill>
                  <a:schemeClr val="tx1"/>
                </a:solidFill>
                <a:effectLst/>
                <a:latin typeface="+mn-lt"/>
                <a:ea typeface="+mn-ea"/>
                <a:cs typeface="+mn-cs"/>
              </a:rPr>
              <a:t>, these are your project </a:t>
            </a:r>
            <a:r>
              <a:rPr lang="en-GB" sz="1200" b="1" kern="1200" dirty="0">
                <a:solidFill>
                  <a:schemeClr val="tx1"/>
                </a:solidFill>
                <a:effectLst/>
                <a:latin typeface="+mn-lt"/>
                <a:ea typeface="+mn-ea"/>
                <a:cs typeface="+mn-cs"/>
              </a:rPr>
              <a:t>activities.</a:t>
            </a:r>
            <a:r>
              <a:rPr lang="en-GB" sz="1200" b="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instance, you will train, design, publish, etc. These operations require the utilisation of both </a:t>
            </a:r>
            <a:r>
              <a:rPr lang="en-GB" sz="1200" b="1" kern="1200" dirty="0">
                <a:solidFill>
                  <a:schemeClr val="tx1"/>
                </a:solidFill>
                <a:effectLst/>
                <a:latin typeface="+mn-lt"/>
                <a:ea typeface="+mn-ea"/>
                <a:cs typeface="+mn-cs"/>
              </a:rPr>
              <a:t>material and human resources</a:t>
            </a:r>
            <a:r>
              <a:rPr lang="en-GB" sz="1200" kern="1200" dirty="0">
                <a:solidFill>
                  <a:schemeClr val="tx1"/>
                </a:solidFill>
                <a:effectLst/>
                <a:latin typeface="+mn-lt"/>
                <a:ea typeface="+mn-ea"/>
                <a:cs typeface="+mn-cs"/>
              </a:rPr>
              <a:t> – these are called inputs . These activities will produce or deliver</a:t>
            </a:r>
            <a:r>
              <a:rPr lang="en-GB" sz="1200" b="1" kern="1200" dirty="0">
                <a:solidFill>
                  <a:schemeClr val="tx1"/>
                </a:solidFill>
                <a:effectLst/>
                <a:latin typeface="+mn-lt"/>
                <a:ea typeface="+mn-ea"/>
                <a:cs typeface="+mn-cs"/>
              </a:rPr>
              <a:t> services, goods and/or infrastructure</a:t>
            </a:r>
            <a:r>
              <a:rPr lang="en-GB" sz="1200" kern="1200" dirty="0">
                <a:solidFill>
                  <a:schemeClr val="tx1"/>
                </a:solidFill>
                <a:effectLst/>
                <a:latin typeface="+mn-lt"/>
                <a:ea typeface="+mn-ea"/>
                <a:cs typeface="+mn-cs"/>
              </a:rPr>
              <a:t>: these are usually called the project </a:t>
            </a:r>
            <a:r>
              <a:rPr lang="en-GB" sz="1200" b="1" kern="1200" dirty="0">
                <a:solidFill>
                  <a:schemeClr val="tx1"/>
                </a:solidFill>
                <a:effectLst/>
                <a:latin typeface="+mn-lt"/>
                <a:ea typeface="+mn-ea"/>
                <a:cs typeface="+mn-cs"/>
              </a:rPr>
              <a:t>outputs</a:t>
            </a:r>
            <a:r>
              <a:rPr lang="en-GB" sz="1200" kern="1200" dirty="0">
                <a:solidFill>
                  <a:schemeClr val="tx1"/>
                </a:solidFill>
                <a:effectLst/>
                <a:latin typeface="+mn-lt"/>
                <a:ea typeface="+mn-ea"/>
                <a:cs typeface="+mn-cs"/>
              </a:rPr>
              <a:t> The project will be held accountable for producing the outputs, so be very careful in defining and quantifying these. The outputs are the building blocks of the project; they should provide the conditions necessary to achieve the project higher results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higher result level, also often called outcome or specific objective level, specifies what the project aims to achieve. This level focuses on the short-term and medium-term effects of the project outputs, it identifies </a:t>
            </a:r>
            <a:r>
              <a:rPr lang="en-GB" sz="1200" b="1" kern="1200" dirty="0">
                <a:solidFill>
                  <a:schemeClr val="tx1"/>
                </a:solidFill>
                <a:effectLst/>
                <a:latin typeface="+mn-lt"/>
                <a:ea typeface="+mn-ea"/>
                <a:cs typeface="+mn-cs"/>
              </a:rPr>
              <a:t>what will change</a:t>
            </a:r>
            <a:r>
              <a:rPr lang="en-GB" sz="1200" kern="1200" dirty="0">
                <a:solidFill>
                  <a:schemeClr val="tx1"/>
                </a:solidFill>
                <a:effectLst/>
                <a:latin typeface="+mn-lt"/>
                <a:ea typeface="+mn-ea"/>
                <a:cs typeface="+mn-cs"/>
              </a:rPr>
              <a:t>, notably in behaviours, and </a:t>
            </a:r>
            <a:r>
              <a:rPr lang="en-GB" sz="1200" b="1" kern="1200" dirty="0">
                <a:solidFill>
                  <a:schemeClr val="tx1"/>
                </a:solidFill>
                <a:effectLst/>
                <a:latin typeface="+mn-lt"/>
                <a:ea typeface="+mn-ea"/>
                <a:cs typeface="+mn-cs"/>
              </a:rPr>
              <a:t>who will benefit</a:t>
            </a:r>
            <a:r>
              <a:rPr lang="en-GB" sz="1200" kern="1200" dirty="0">
                <a:solidFill>
                  <a:schemeClr val="tx1"/>
                </a:solidFill>
                <a:effectLst/>
                <a:latin typeface="+mn-lt"/>
                <a:ea typeface="+mn-ea"/>
                <a:cs typeface="+mn-cs"/>
              </a:rPr>
              <a:t> as a direct result of the project </a:t>
            </a:r>
          </a:p>
          <a:p>
            <a:r>
              <a:rPr lang="en-GB" sz="1200" kern="1200" dirty="0">
                <a:solidFill>
                  <a:schemeClr val="tx1"/>
                </a:solidFill>
                <a:effectLst/>
                <a:latin typeface="+mn-lt"/>
                <a:ea typeface="+mn-ea"/>
                <a:cs typeface="+mn-cs"/>
              </a:rPr>
              <a:t>Remember that the project by itself is expected to achieve the defined results.</a:t>
            </a:r>
            <a:endParaRPr lang="es-ES"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top, you will identify what is the broader long-term effect to which your project, along with others, contributes – this is the impact, or overall objective, level . It should indicate relevance to the programme by being directly </a:t>
            </a:r>
            <a:r>
              <a:rPr lang="en-GB" sz="1200" b="1" kern="1200" dirty="0">
                <a:solidFill>
                  <a:schemeClr val="tx1"/>
                </a:solidFill>
                <a:effectLst/>
                <a:latin typeface="+mn-lt"/>
                <a:ea typeface="+mn-ea"/>
                <a:cs typeface="+mn-cs"/>
              </a:rPr>
              <a:t>linked to a programme priority </a:t>
            </a:r>
            <a:r>
              <a:rPr lang="en-GB" sz="1200" kern="1200" dirty="0">
                <a:solidFill>
                  <a:schemeClr val="tx1"/>
                </a:solidFill>
                <a:effectLst/>
                <a:latin typeface="+mn-lt"/>
                <a:ea typeface="+mn-ea"/>
                <a:cs typeface="+mn-cs"/>
              </a:rPr>
              <a:t>. </a:t>
            </a:r>
            <a:endParaRPr lang="es-ES" sz="1400" kern="1200" dirty="0">
              <a:solidFill>
                <a:schemeClr val="tx1"/>
              </a:solidFill>
              <a:effectLst/>
              <a:latin typeface="+mn-lt"/>
              <a:ea typeface="+mn-ea"/>
              <a:cs typeface="+mn-cs"/>
            </a:endParaRPr>
          </a:p>
          <a:p>
            <a:endParaRPr lang="es-ES"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should be a </a:t>
            </a:r>
            <a:r>
              <a:rPr lang="en-GB" sz="1200" b="1" kern="1200" dirty="0">
                <a:solidFill>
                  <a:schemeClr val="tx1"/>
                </a:solidFill>
                <a:effectLst/>
                <a:latin typeface="+mn-lt"/>
                <a:ea typeface="+mn-ea"/>
                <a:cs typeface="+mn-cs"/>
              </a:rPr>
              <a:t>logical link</a:t>
            </a:r>
            <a:r>
              <a:rPr lang="en-GB" sz="1200" kern="1200" dirty="0">
                <a:solidFill>
                  <a:schemeClr val="tx1"/>
                </a:solidFill>
                <a:effectLst/>
                <a:latin typeface="+mn-lt"/>
                <a:ea typeface="+mn-ea"/>
                <a:cs typeface="+mn-cs"/>
              </a:rPr>
              <a:t> between your activities, outputs, results and impacts: your activities must produce or deliver something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produce an infrastructure or deliver goods and services  that is of use to nobody is also absurd: your outputs should lead to a positive change for someone, preferably for many people : these will be your project target groups. Eventually, your results should contribute to a broader, positive change to which the cross-border cooperation programme aspires when funding your project – it will improve the lives of your project’s final beneficiaries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important aspects to integrate in your project intervention are the project </a:t>
            </a:r>
            <a:r>
              <a:rPr lang="en-GB" sz="1200" b="1" kern="1200" dirty="0">
                <a:solidFill>
                  <a:schemeClr val="tx1"/>
                </a:solidFill>
                <a:effectLst/>
                <a:latin typeface="+mn-lt"/>
                <a:ea typeface="+mn-ea"/>
                <a:cs typeface="+mn-cs"/>
              </a:rPr>
              <a:t>management</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communication</a:t>
            </a:r>
            <a:r>
              <a:rPr lang="en-GB" sz="1200" kern="1200" dirty="0">
                <a:solidFill>
                  <a:schemeClr val="tx1"/>
                </a:solidFill>
                <a:effectLst/>
                <a:latin typeface="+mn-lt"/>
                <a:ea typeface="+mn-ea"/>
                <a:cs typeface="+mn-cs"/>
              </a:rPr>
              <a:t> issues. Make sure to include relevant communication activities, both </a:t>
            </a:r>
            <a:r>
              <a:rPr lang="en-GB" sz="1200" b="1" kern="1200" dirty="0">
                <a:solidFill>
                  <a:schemeClr val="tx1"/>
                </a:solidFill>
                <a:effectLst/>
                <a:latin typeface="+mn-lt"/>
                <a:ea typeface="+mn-ea"/>
                <a:cs typeface="+mn-cs"/>
              </a:rPr>
              <a:t>internal </a:t>
            </a:r>
            <a:r>
              <a:rPr lang="en-GB" sz="1200" kern="1200" dirty="0">
                <a:solidFill>
                  <a:schemeClr val="tx1"/>
                </a:solidFill>
                <a:effectLst/>
                <a:latin typeface="+mn-lt"/>
                <a:ea typeface="+mn-ea"/>
                <a:cs typeface="+mn-cs"/>
              </a:rPr>
              <a:t>to ensure a smooth coordination and dialogue among partners, and </a:t>
            </a:r>
            <a:r>
              <a:rPr lang="en-GB" sz="1200" b="1" kern="1200" dirty="0">
                <a:solidFill>
                  <a:schemeClr val="tx1"/>
                </a:solidFill>
                <a:effectLst/>
                <a:latin typeface="+mn-lt"/>
                <a:ea typeface="+mn-ea"/>
                <a:cs typeface="+mn-cs"/>
              </a:rPr>
              <a:t>external</a:t>
            </a:r>
            <a:r>
              <a:rPr lang="en-GB" sz="1200" kern="1200" dirty="0">
                <a:solidFill>
                  <a:schemeClr val="tx1"/>
                </a:solidFill>
                <a:effectLst/>
                <a:latin typeface="+mn-lt"/>
                <a:ea typeface="+mn-ea"/>
                <a:cs typeface="+mn-cs"/>
              </a:rPr>
              <a:t> to make your project outputs and results visible and possibly replicable by others. Think also about the</a:t>
            </a:r>
            <a:r>
              <a:rPr lang="en-GB" sz="1200" b="1" kern="1200" dirty="0">
                <a:solidFill>
                  <a:schemeClr val="tx1"/>
                </a:solidFill>
                <a:effectLst/>
                <a:latin typeface="+mn-lt"/>
                <a:ea typeface="+mn-ea"/>
                <a:cs typeface="+mn-cs"/>
              </a:rPr>
              <a:t> sustainability</a:t>
            </a:r>
            <a:r>
              <a:rPr lang="en-GB" sz="1200" kern="1200" dirty="0">
                <a:solidFill>
                  <a:schemeClr val="tx1"/>
                </a:solidFill>
                <a:effectLst/>
                <a:latin typeface="+mn-lt"/>
                <a:ea typeface="+mn-ea"/>
                <a:cs typeface="+mn-cs"/>
              </a:rPr>
              <a:t> of your outputs and results, this has to be built in from the beginning of project design.</a:t>
            </a:r>
            <a:endParaRPr lang="es-ES" sz="140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As project partners tend to jump too quickly into thinking of doing something rather than thinking of achieving something and then sometimes lose track of their broader strategy, we strongly encourage you to build your project intervention logic starting from the objectives </a:t>
            </a:r>
            <a:endParaRPr lang="es-E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22</a:t>
            </a:fld>
            <a:endParaRPr lang="en-US"/>
          </a:p>
        </p:txBody>
      </p:sp>
    </p:spTree>
    <p:extLst>
      <p:ext uri="{BB962C8B-B14F-4D97-AF65-F5344CB8AC3E}">
        <p14:creationId xmlns:p14="http://schemas.microsoft.com/office/powerpoint/2010/main" val="119856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23</a:t>
            </a:fld>
            <a:endParaRPr lang="en-US"/>
          </a:p>
        </p:txBody>
      </p:sp>
    </p:spTree>
    <p:extLst>
      <p:ext uri="{BB962C8B-B14F-4D97-AF65-F5344CB8AC3E}">
        <p14:creationId xmlns:p14="http://schemas.microsoft.com/office/powerpoint/2010/main" val="204150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24</a:t>
            </a:fld>
            <a:endParaRPr lang="en-US"/>
          </a:p>
        </p:txBody>
      </p:sp>
    </p:spTree>
    <p:extLst>
      <p:ext uri="{BB962C8B-B14F-4D97-AF65-F5344CB8AC3E}">
        <p14:creationId xmlns:p14="http://schemas.microsoft.com/office/powerpoint/2010/main" val="309840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indent="-495300" eaLnBrk="1" hangingPunct="1">
              <a:lnSpc>
                <a:spcPct val="110000"/>
              </a:lnSpc>
            </a:pPr>
            <a:endParaRPr lang="en-US" altLang="fr-FR" dirty="0">
              <a:latin typeface="Times New Roman" charset="0"/>
              <a:ea typeface="ＭＳ Ｐゴシック" charset="-128"/>
            </a:endParaRPr>
          </a:p>
          <a:p>
            <a:pPr marL="495300" indent="-495300" eaLnBrk="1" hangingPunct="1">
              <a:lnSpc>
                <a:spcPct val="110000"/>
              </a:lnSpc>
            </a:pPr>
            <a:endParaRPr lang="en-US" altLang="fr-FR" dirty="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25</a:t>
            </a:fld>
            <a:endParaRPr lang="en-US"/>
          </a:p>
        </p:txBody>
      </p:sp>
    </p:spTree>
    <p:extLst>
      <p:ext uri="{BB962C8B-B14F-4D97-AF65-F5344CB8AC3E}">
        <p14:creationId xmlns:p14="http://schemas.microsoft.com/office/powerpoint/2010/main" val="1228975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26</a:t>
            </a:fld>
            <a:endParaRPr lang="en-US"/>
          </a:p>
        </p:txBody>
      </p:sp>
    </p:spTree>
    <p:extLst>
      <p:ext uri="{BB962C8B-B14F-4D97-AF65-F5344CB8AC3E}">
        <p14:creationId xmlns:p14="http://schemas.microsoft.com/office/powerpoint/2010/main" val="2008253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indent="-495300" eaLnBrk="1" hangingPunct="1">
              <a:lnSpc>
                <a:spcPct val="110000"/>
              </a:lnSpc>
            </a:pPr>
            <a:endParaRPr lang="en-US" altLang="fr-FR" dirty="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27</a:t>
            </a:fld>
            <a:endParaRPr lang="en-US"/>
          </a:p>
        </p:txBody>
      </p:sp>
    </p:spTree>
    <p:extLst>
      <p:ext uri="{BB962C8B-B14F-4D97-AF65-F5344CB8AC3E}">
        <p14:creationId xmlns:p14="http://schemas.microsoft.com/office/powerpoint/2010/main" val="279659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a:solidFill>
                  <a:srgbClr val="993366"/>
                </a:solidFill>
              </a:rPr>
              <a:t>With the animation first appears the </a:t>
            </a:r>
            <a:r>
              <a:rPr lang="en-GB" sz="1200" b="1" kern="1200" dirty="0">
                <a:solidFill>
                  <a:schemeClr val="tx1"/>
                </a:solidFill>
                <a:latin typeface="+mn-lt"/>
                <a:ea typeface="+mn-ea"/>
                <a:cs typeface="+mn-cs"/>
              </a:rPr>
              <a:t>3 words: final beneficiaries, target groups and stakeholders and, again, ask the participants to explain the difference</a:t>
            </a:r>
            <a:r>
              <a:rPr lang="en-GB" sz="1200" b="1" kern="1200" baseline="0" dirty="0">
                <a:solidFill>
                  <a:schemeClr val="tx1"/>
                </a:solidFill>
                <a:latin typeface="+mn-lt"/>
                <a:ea typeface="+mn-ea"/>
                <a:cs typeface="+mn-cs"/>
              </a:rPr>
              <a:t> and relation to intervention logic.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noProof="0" dirty="0">
                <a:solidFill>
                  <a:schemeClr val="tx1"/>
                </a:solidFill>
                <a:latin typeface="+mn-lt"/>
                <a:ea typeface="+mn-ea"/>
                <a:cs typeface="+mn-cs"/>
              </a:rPr>
              <a:t>First question: what are stakeholders? Different types of stakeholders (so they find who’s missing in the 2 « boxes ») then make appear target groups &amp; beneficiaries titles.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noProof="0" dirty="0">
                <a:solidFill>
                  <a:schemeClr val="tx1"/>
                </a:solidFill>
                <a:latin typeface="+mn-lt"/>
                <a:ea typeface="+mn-ea"/>
                <a:cs typeface="+mn-cs"/>
              </a:rPr>
              <a:t>When have defined them all, definitions appear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b="0"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noProof="0" dirty="0">
                <a:solidFill>
                  <a:schemeClr val="tx1"/>
                </a:solidFill>
                <a:latin typeface="+mn-lt"/>
                <a:ea typeface="+mn-ea"/>
                <a:cs typeface="+mn-cs"/>
              </a:rPr>
              <a:t>Remind them that some stakeholders can also be negatively affected by the project (</a:t>
            </a:r>
            <a:r>
              <a:rPr lang="en-GB" sz="1200" b="0" kern="1200" baseline="0" noProof="0" dirty="0" err="1">
                <a:solidFill>
                  <a:schemeClr val="tx1"/>
                </a:solidFill>
                <a:latin typeface="+mn-lt"/>
                <a:ea typeface="+mn-ea"/>
                <a:cs typeface="+mn-cs"/>
              </a:rPr>
              <a:t>eg</a:t>
            </a:r>
            <a:r>
              <a:rPr lang="en-GB" sz="1200" b="0" kern="1200" baseline="0" noProof="0" dirty="0">
                <a:solidFill>
                  <a:schemeClr val="tx1"/>
                </a:solidFill>
                <a:latin typeface="+mn-lt"/>
                <a:ea typeface="+mn-ea"/>
                <a:cs typeface="+mn-cs"/>
              </a:rPr>
              <a:t> industry polluters in case of environmental project – cannot be ignored, also need be integrated in project strategy)</a:t>
            </a:r>
            <a:endParaRPr lang="en-GB" b="0" baseline="0" noProof="0" dirty="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28</a:t>
            </a:fld>
            <a:endParaRPr lang="en-US"/>
          </a:p>
        </p:txBody>
      </p:sp>
    </p:spTree>
    <p:extLst>
      <p:ext uri="{BB962C8B-B14F-4D97-AF65-F5344CB8AC3E}">
        <p14:creationId xmlns:p14="http://schemas.microsoft.com/office/powerpoint/2010/main" val="328939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a:solidFill>
                  <a:srgbClr val="993366"/>
                </a:solidFill>
              </a:rPr>
              <a:t>With the animation first appears the </a:t>
            </a:r>
            <a:r>
              <a:rPr lang="en-GB" sz="1200" b="1" kern="1200" dirty="0">
                <a:solidFill>
                  <a:schemeClr val="tx1"/>
                </a:solidFill>
                <a:latin typeface="+mn-lt"/>
                <a:ea typeface="+mn-ea"/>
                <a:cs typeface="+mn-cs"/>
              </a:rPr>
              <a:t>3 words: final beneficiaries, target groups and stakeholders and, again, ask the participants to explain the difference</a:t>
            </a:r>
            <a:r>
              <a:rPr lang="en-GB" sz="1200" b="1" kern="1200" baseline="0" dirty="0">
                <a:solidFill>
                  <a:schemeClr val="tx1"/>
                </a:solidFill>
                <a:latin typeface="+mn-lt"/>
                <a:ea typeface="+mn-ea"/>
                <a:cs typeface="+mn-cs"/>
              </a:rPr>
              <a:t> and relation to intervention logic.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noProof="0" dirty="0">
                <a:solidFill>
                  <a:schemeClr val="tx1"/>
                </a:solidFill>
                <a:latin typeface="+mn-lt"/>
                <a:ea typeface="+mn-ea"/>
                <a:cs typeface="+mn-cs"/>
              </a:rPr>
              <a:t>First question: what are stakeholders? Different types of stakeholders (so they find who’s missing in the 2 « boxes ») then make appear target groups &amp; beneficiaries titles.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noProof="0" dirty="0">
                <a:solidFill>
                  <a:schemeClr val="tx1"/>
                </a:solidFill>
                <a:latin typeface="+mn-lt"/>
                <a:ea typeface="+mn-ea"/>
                <a:cs typeface="+mn-cs"/>
              </a:rPr>
              <a:t>When have defined them all, definitions appear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b="0"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noProof="0" dirty="0">
                <a:solidFill>
                  <a:schemeClr val="tx1"/>
                </a:solidFill>
                <a:latin typeface="+mn-lt"/>
                <a:ea typeface="+mn-ea"/>
                <a:cs typeface="+mn-cs"/>
              </a:rPr>
              <a:t>Remind them that some stakeholders can also be negatively affected by the project (</a:t>
            </a:r>
            <a:r>
              <a:rPr lang="en-GB" sz="1200" b="0" kern="1200" baseline="0" noProof="0" dirty="0" err="1">
                <a:solidFill>
                  <a:schemeClr val="tx1"/>
                </a:solidFill>
                <a:latin typeface="+mn-lt"/>
                <a:ea typeface="+mn-ea"/>
                <a:cs typeface="+mn-cs"/>
              </a:rPr>
              <a:t>eg</a:t>
            </a:r>
            <a:r>
              <a:rPr lang="en-GB" sz="1200" b="0" kern="1200" baseline="0" noProof="0" dirty="0">
                <a:solidFill>
                  <a:schemeClr val="tx1"/>
                </a:solidFill>
                <a:latin typeface="+mn-lt"/>
                <a:ea typeface="+mn-ea"/>
                <a:cs typeface="+mn-cs"/>
              </a:rPr>
              <a:t> industry polluters in case of environmental project – cannot be ignored, also need be integrated in project strategy)</a:t>
            </a:r>
            <a:endParaRPr lang="en-GB" b="0" baseline="0" noProof="0" dirty="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29</a:t>
            </a:fld>
            <a:endParaRPr lang="en-US"/>
          </a:p>
        </p:txBody>
      </p:sp>
    </p:spTree>
    <p:extLst>
      <p:ext uri="{BB962C8B-B14F-4D97-AF65-F5344CB8AC3E}">
        <p14:creationId xmlns:p14="http://schemas.microsoft.com/office/powerpoint/2010/main" val="328939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1" i="0" u="none" strike="noStrike" cap="none" normalizeH="0" baseline="0" dirty="0">
                <a:ln>
                  <a:noFill/>
                </a:ln>
                <a:solidFill>
                  <a:srgbClr val="5B9BD5"/>
                </a:solidFill>
                <a:effectLst/>
                <a:latin typeface="Century Gothic" charset="0"/>
                <a:ea typeface="Century Gothic" charset="0"/>
                <a:cs typeface="Century Gothic" charset="0"/>
              </a:rPr>
              <a:t>Notes to trainer: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600" i="0" u="none" strike="noStrike" cap="none" normalizeH="0" baseline="0" dirty="0">
              <a:ln>
                <a:noFill/>
              </a:ln>
              <a:solidFill>
                <a:srgbClr val="5B9BD5"/>
              </a:solidFill>
              <a:effectLst/>
              <a:latin typeface="Century Gothic" charset="0"/>
              <a:ea typeface="Century Gothic" charset="0"/>
              <a:cs typeface="Century Gothic"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kern="1200" noProof="0" dirty="0">
                <a:solidFill>
                  <a:schemeClr val="tx1"/>
                </a:solidFill>
                <a:latin typeface="+mn-lt"/>
                <a:ea typeface="+mn-ea"/>
                <a:cs typeface="+mn-cs"/>
              </a:rPr>
              <a:t>Ask the participants first if they can explain both top-down and bottom-up approaches and who uses them</a:t>
            </a:r>
            <a:r>
              <a:rPr lang="en-GB" sz="1200" kern="1200" noProof="0" dirty="0">
                <a:solidFill>
                  <a:schemeClr val="tx1"/>
                </a:solidFill>
                <a:latin typeface="+mn-lt"/>
                <a:ea typeface="+mn-ea"/>
                <a:cs typeface="+mn-cs"/>
              </a:rPr>
              <a:t>,</a:t>
            </a:r>
            <a:r>
              <a:rPr lang="en-GB" sz="1200" kern="1200" baseline="0" noProof="0" dirty="0">
                <a:solidFill>
                  <a:schemeClr val="tx1"/>
                </a:solidFill>
                <a:latin typeface="+mn-lt"/>
                <a:ea typeface="+mn-ea"/>
                <a:cs typeface="+mn-cs"/>
              </a:rPr>
              <a:t> before you make the boxes appear</a:t>
            </a:r>
            <a:endParaRPr kumimoji="0" lang="en-GB" altLang="fr-FR" sz="1600" i="0" u="none" strike="noStrike" cap="none" normalizeH="0" baseline="0" noProof="0" dirty="0">
              <a:ln>
                <a:noFill/>
              </a:ln>
              <a:solidFill>
                <a:srgbClr val="5B9BD5"/>
              </a:solidFill>
              <a:effectLst/>
              <a:latin typeface="Century Gothic" charset="0"/>
              <a:ea typeface="Century Gothic" charset="0"/>
              <a:cs typeface="Century Gothic"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600" i="0" u="none" strike="noStrike" cap="none" normalizeH="0" baseline="0" dirty="0">
              <a:ln>
                <a:noFill/>
              </a:ln>
              <a:solidFill>
                <a:srgbClr val="5B9BD5"/>
              </a:solidFill>
              <a:effectLst/>
              <a:latin typeface="Century Gothic" charset="0"/>
              <a:ea typeface="Century Gothic" charset="0"/>
              <a:cs typeface="Century Gothic"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i="0" u="none" strike="noStrike" cap="none" normalizeH="0" baseline="0" dirty="0">
                <a:ln>
                  <a:noFill/>
                </a:ln>
                <a:solidFill>
                  <a:srgbClr val="5B9BD5"/>
                </a:solidFill>
                <a:effectLst/>
                <a:latin typeface="Century Gothic" charset="0"/>
                <a:ea typeface="Century Gothic" charset="0"/>
                <a:cs typeface="Century Gothic" charset="0"/>
              </a:rPr>
              <a:t>The 1st column sets the basic project intervention logic, according to a vertical logical relationship. It is also called the “results chain”. </a:t>
            </a: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30</a:t>
            </a:fld>
            <a:endParaRPr lang="en-US"/>
          </a:p>
        </p:txBody>
      </p:sp>
    </p:spTree>
    <p:extLst>
      <p:ext uri="{BB962C8B-B14F-4D97-AF65-F5344CB8AC3E}">
        <p14:creationId xmlns:p14="http://schemas.microsoft.com/office/powerpoint/2010/main" val="178023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31</a:t>
            </a:fld>
            <a:endParaRPr lang="en-US"/>
          </a:p>
        </p:txBody>
      </p:sp>
    </p:spTree>
    <p:extLst>
      <p:ext uri="{BB962C8B-B14F-4D97-AF65-F5344CB8AC3E}">
        <p14:creationId xmlns:p14="http://schemas.microsoft.com/office/powerpoint/2010/main" val="363501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4</a:t>
            </a:fld>
            <a:endParaRPr lang="en-US"/>
          </a:p>
        </p:txBody>
      </p:sp>
    </p:spTree>
    <p:extLst>
      <p:ext uri="{BB962C8B-B14F-4D97-AF65-F5344CB8AC3E}">
        <p14:creationId xmlns:p14="http://schemas.microsoft.com/office/powerpoint/2010/main" val="979003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32</a:t>
            </a:fld>
            <a:endParaRPr lang="en-US"/>
          </a:p>
        </p:txBody>
      </p:sp>
    </p:spTree>
    <p:extLst>
      <p:ext uri="{BB962C8B-B14F-4D97-AF65-F5344CB8AC3E}">
        <p14:creationId xmlns:p14="http://schemas.microsoft.com/office/powerpoint/2010/main" val="1509448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b="1" noProof="1">
                <a:latin typeface="Century Gothic" pitchFamily="34" charset="0"/>
              </a:rPr>
              <a:t>Note to trainer:</a:t>
            </a:r>
          </a:p>
          <a:p>
            <a:pPr marL="0" marR="0" lvl="2" indent="0" algn="l" defTabSz="914400" rtl="0" eaLnBrk="1" fontAlgn="auto" latinLnBrk="0" hangingPunct="1">
              <a:lnSpc>
                <a:spcPct val="100000"/>
              </a:lnSpc>
              <a:spcBef>
                <a:spcPts val="0"/>
              </a:spcBef>
              <a:spcAft>
                <a:spcPts val="0"/>
              </a:spcAft>
              <a:buClrTx/>
              <a:buSzTx/>
              <a:buFontTx/>
              <a:buNone/>
              <a:tabLst/>
              <a:defRPr/>
            </a:pPr>
            <a:r>
              <a:rPr lang="fr-FR" b="0" noProof="1">
                <a:solidFill>
                  <a:srgbClr val="993366"/>
                </a:solidFill>
                <a:latin typeface="Century Gothic" pitchFamily="34" charset="0"/>
              </a:rPr>
              <a:t>Reminder on how to advise projects on taking</a:t>
            </a:r>
            <a:r>
              <a:rPr lang="fr-FR" b="0" baseline="0" noProof="1">
                <a:solidFill>
                  <a:srgbClr val="993366"/>
                </a:solidFill>
                <a:latin typeface="Century Gothic" pitchFamily="34" charset="0"/>
              </a:rPr>
              <a:t> external factors into account</a:t>
            </a:r>
            <a:endParaRPr lang="fr-BE" b="0" dirty="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33</a:t>
            </a:fld>
            <a:endParaRPr lang="en-US"/>
          </a:p>
        </p:txBody>
      </p:sp>
    </p:spTree>
    <p:extLst>
      <p:ext uri="{BB962C8B-B14F-4D97-AF65-F5344CB8AC3E}">
        <p14:creationId xmlns:p14="http://schemas.microsoft.com/office/powerpoint/2010/main" val="16705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Note to trainers:</a:t>
            </a:r>
          </a:p>
        </p:txBody>
      </p:sp>
      <p:sp>
        <p:nvSpPr>
          <p:cNvPr id="4" name="Slide Number Placeholder 3"/>
          <p:cNvSpPr>
            <a:spLocks noGrp="1"/>
          </p:cNvSpPr>
          <p:nvPr>
            <p:ph type="sldNum" sz="quarter" idx="10"/>
          </p:nvPr>
        </p:nvSpPr>
        <p:spPr/>
        <p:txBody>
          <a:bodyPr/>
          <a:lstStyle/>
          <a:p>
            <a:fld id="{EF4620A6-3106-3D41-BF4A-81770CEB1EC1}" type="slidenum">
              <a:rPr lang="en-US" smtClean="0"/>
              <a:pPr/>
              <a:t>34</a:t>
            </a:fld>
            <a:endParaRPr lang="en-US"/>
          </a:p>
        </p:txBody>
      </p:sp>
    </p:spTree>
    <p:extLst>
      <p:ext uri="{BB962C8B-B14F-4D97-AF65-F5344CB8AC3E}">
        <p14:creationId xmlns:p14="http://schemas.microsoft.com/office/powerpoint/2010/main" val="1184357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35</a:t>
            </a:fld>
            <a:endParaRPr lang="en-US"/>
          </a:p>
        </p:txBody>
      </p:sp>
    </p:spTree>
    <p:extLst>
      <p:ext uri="{BB962C8B-B14F-4D97-AF65-F5344CB8AC3E}">
        <p14:creationId xmlns:p14="http://schemas.microsoft.com/office/powerpoint/2010/main" val="1044959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Note</a:t>
            </a:r>
            <a:r>
              <a:rPr lang="fr-FR" b="1" baseline="0" dirty="0"/>
              <a:t> to trainer:</a:t>
            </a:r>
          </a:p>
          <a:p>
            <a:r>
              <a:rPr lang="en-GB" baseline="0" noProof="0" dirty="0"/>
              <a:t>No indicators are requested at impact level in the MSB call</a:t>
            </a:r>
            <a:endParaRPr lang="fr-FR"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36</a:t>
            </a:fld>
            <a:endParaRPr lang="en-US"/>
          </a:p>
        </p:txBody>
      </p:sp>
    </p:spTree>
    <p:extLst>
      <p:ext uri="{BB962C8B-B14F-4D97-AF65-F5344CB8AC3E}">
        <p14:creationId xmlns:p14="http://schemas.microsoft.com/office/powerpoint/2010/main" val="918857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F4620A6-3106-3D41-BF4A-81770CEB1EC1}" type="slidenum">
              <a:rPr lang="en-US" smtClean="0"/>
              <a:pPr/>
              <a:t>37</a:t>
            </a:fld>
            <a:endParaRPr lang="en-US"/>
          </a:p>
        </p:txBody>
      </p:sp>
    </p:spTree>
    <p:extLst>
      <p:ext uri="{BB962C8B-B14F-4D97-AF65-F5344CB8AC3E}">
        <p14:creationId xmlns:p14="http://schemas.microsoft.com/office/powerpoint/2010/main" val="502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4620A6-3106-3D41-BF4A-81770CEB1EC1}" type="slidenum">
              <a:rPr lang="en-US" smtClean="0"/>
              <a:pPr/>
              <a:t>6</a:t>
            </a:fld>
            <a:endParaRPr lang="en-US"/>
          </a:p>
        </p:txBody>
      </p:sp>
    </p:spTree>
    <p:extLst>
      <p:ext uri="{BB962C8B-B14F-4D97-AF65-F5344CB8AC3E}">
        <p14:creationId xmlns:p14="http://schemas.microsoft.com/office/powerpoint/2010/main" val="119489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7</a:t>
            </a:fld>
            <a:endParaRPr lang="en-US"/>
          </a:p>
        </p:txBody>
      </p:sp>
    </p:spTree>
    <p:extLst>
      <p:ext uri="{BB962C8B-B14F-4D97-AF65-F5344CB8AC3E}">
        <p14:creationId xmlns:p14="http://schemas.microsoft.com/office/powerpoint/2010/main" val="39296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a:solidFill>
                <a:srgbClr val="993366"/>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8</a:t>
            </a:fld>
            <a:endParaRPr lang="en-US"/>
          </a:p>
        </p:txBody>
      </p:sp>
    </p:spTree>
    <p:extLst>
      <p:ext uri="{BB962C8B-B14F-4D97-AF65-F5344CB8AC3E}">
        <p14:creationId xmlns:p14="http://schemas.microsoft.com/office/powerpoint/2010/main" val="206885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a:solidFill>
                <a:srgbClr val="993366"/>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9</a:t>
            </a:fld>
            <a:endParaRPr lang="en-US"/>
          </a:p>
        </p:txBody>
      </p:sp>
    </p:spTree>
    <p:extLst>
      <p:ext uri="{BB962C8B-B14F-4D97-AF65-F5344CB8AC3E}">
        <p14:creationId xmlns:p14="http://schemas.microsoft.com/office/powerpoint/2010/main" val="206885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10</a:t>
            </a:fld>
            <a:endParaRPr lang="en-US"/>
          </a:p>
        </p:txBody>
      </p:sp>
    </p:spTree>
    <p:extLst>
      <p:ext uri="{BB962C8B-B14F-4D97-AF65-F5344CB8AC3E}">
        <p14:creationId xmlns:p14="http://schemas.microsoft.com/office/powerpoint/2010/main" val="294397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11</a:t>
            </a:fld>
            <a:endParaRPr lang="en-US"/>
          </a:p>
        </p:txBody>
      </p:sp>
    </p:spTree>
    <p:extLst>
      <p:ext uri="{BB962C8B-B14F-4D97-AF65-F5344CB8AC3E}">
        <p14:creationId xmlns:p14="http://schemas.microsoft.com/office/powerpoint/2010/main" val="881090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744" y="1789882"/>
            <a:ext cx="6154044" cy="1726692"/>
          </a:xfrm>
          <a:prstGeom prst="rect">
            <a:avLst/>
          </a:prstGeom>
        </p:spPr>
        <p:txBody>
          <a:bodyPr anchor="b"/>
          <a:lstStyle>
            <a:lvl1pPr algn="l">
              <a:defRPr sz="32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757744" y="3733560"/>
            <a:ext cx="6154044" cy="79154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to </a:t>
            </a:r>
            <a:r>
              <a:rPr lang="fi-FI" dirty="0" err="1"/>
              <a:t>edit</a:t>
            </a:r>
            <a:r>
              <a:rPr lang="fi-FI" dirty="0"/>
              <a:t> Master </a:t>
            </a:r>
            <a:r>
              <a:rPr lang="fi-FI" dirty="0" err="1"/>
              <a:t>subtitle</a:t>
            </a:r>
            <a:r>
              <a:rPr lang="fi-FI" dirty="0"/>
              <a:t> </a:t>
            </a:r>
            <a:r>
              <a:rPr lang="fi-FI" dirty="0" err="1"/>
              <a:t>style</a:t>
            </a:r>
            <a:r>
              <a:rPr lang="fi-FI" dirty="0"/>
              <a:t>	</a:t>
            </a:r>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val="1138676460"/>
              </p:ext>
            </p:extLst>
          </p:nvPr>
        </p:nvGraphicFramePr>
        <p:xfrm>
          <a:off x="0" y="5928494"/>
          <a:ext cx="12192000" cy="3048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0">
                <a:tc>
                  <a:txBody>
                    <a:bodyPr/>
                    <a:lstStyle/>
                    <a:p>
                      <a:pPr algn="l"/>
                      <a:r>
                        <a:rPr lang="fr-BE" sz="1400" b="0" dirty="0">
                          <a:latin typeface="Century Gothic" pitchFamily="34" charset="0"/>
                        </a:rPr>
                        <a:t> A </a:t>
                      </a:r>
                      <a:r>
                        <a:rPr lang="fr-BE" sz="1400" b="0" dirty="0" err="1">
                          <a:latin typeface="Century Gothic" pitchFamily="34" charset="0"/>
                        </a:rPr>
                        <a:t>project</a:t>
                      </a:r>
                      <a:r>
                        <a:rPr lang="fr-BE" sz="1400" b="0" dirty="0">
                          <a:latin typeface="Century Gothic" pitchFamily="34" charset="0"/>
                        </a:rPr>
                        <a:t> </a:t>
                      </a:r>
                      <a:r>
                        <a:rPr lang="fr-BE" sz="1400" b="0" dirty="0" err="1">
                          <a:latin typeface="Century Gothic" pitchFamily="34" charset="0"/>
                        </a:rPr>
                        <a:t>funded</a:t>
                      </a:r>
                      <a:r>
                        <a:rPr lang="fr-BE" sz="1400" b="0" dirty="0">
                          <a:latin typeface="Century Gothic" pitchFamily="34" charset="0"/>
                        </a:rPr>
                        <a:t> by the </a:t>
                      </a:r>
                      <a:r>
                        <a:rPr lang="fr-BE" sz="1400" b="0" dirty="0" err="1">
                          <a:latin typeface="Century Gothic" pitchFamily="34" charset="0"/>
                        </a:rPr>
                        <a:t>European</a:t>
                      </a:r>
                      <a:r>
                        <a:rPr lang="fr-BE" sz="1400" b="0" dirty="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effectLst/>
                          <a:latin typeface="Century Gothic" charset="0"/>
                          <a:ea typeface="Century Gothic" charset="0"/>
                          <a:cs typeface="Century Gothic" charset="0"/>
                        </a:rPr>
                        <a:t>Implemented by a consortium led by</a:t>
                      </a:r>
                      <a:endParaRPr lang="de-DE" sz="1400" b="0" dirty="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extLst>
                  <a:ext uri="{0D108BD9-81ED-4DB2-BD59-A6C34878D82A}">
                    <a16:rowId xmlns:a16="http://schemas.microsoft.com/office/drawing/2014/main" xmlns="" val="10000"/>
                  </a:ext>
                </a:extLst>
              </a:tr>
            </a:tbl>
          </a:graphicData>
        </a:graphic>
      </p:graphicFrame>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304855"/>
            <a:ext cx="871728" cy="48158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744" y="6304855"/>
            <a:ext cx="713232" cy="481584"/>
          </a:xfrm>
          <a:prstGeom prst="rect">
            <a:avLst/>
          </a:prstGeom>
        </p:spPr>
      </p:pic>
      <p:pic>
        <p:nvPicPr>
          <p:cNvPr id="20" name="Picture 19"/>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pic>
        <p:nvPicPr>
          <p:cNvPr id="10" name="Picture 4">
            <a:extLst>
              <a:ext uri="{FF2B5EF4-FFF2-40B4-BE49-F238E27FC236}">
                <a16:creationId xmlns:a16="http://schemas.microsoft.com/office/drawing/2014/main" xmlns="" id="{45736918-08C8-45A6-BE55-E3595BE2B1B3}"/>
              </a:ext>
            </a:extLst>
          </p:cNvPr>
          <p:cNvPicPr>
            <a:picLocks noChangeAspect="1"/>
          </p:cNvPicPr>
          <p:nvPr userDrawn="1"/>
        </p:nvPicPr>
        <p:blipFill>
          <a:blip r:embed="rId5">
            <a:alphaModFix amt="35000"/>
            <a:extLst>
              <a:ext uri="{28A0092B-C50C-407E-A947-70E740481C1C}">
                <a14:useLocalDpi xmlns:a14="http://schemas.microsoft.com/office/drawing/2010/main" val="0"/>
              </a:ext>
            </a:extLst>
          </a:blip>
          <a:stretch>
            <a:fillRect/>
          </a:stretch>
        </p:blipFill>
        <p:spPr>
          <a:xfrm>
            <a:off x="6964553" y="2334471"/>
            <a:ext cx="5227447" cy="3589720"/>
          </a:xfrm>
          <a:prstGeom prst="rect">
            <a:avLst/>
          </a:prstGeom>
        </p:spPr>
      </p:pic>
    </p:spTree>
    <p:extLst>
      <p:ext uri="{BB962C8B-B14F-4D97-AF65-F5344CB8AC3E}">
        <p14:creationId xmlns:p14="http://schemas.microsoft.com/office/powerpoint/2010/main" val="81074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2050" name="Picture 2" descr="C:\Users\Utente\Desktop\Map_Reduced_Big.png"/>
          <p:cNvPicPr>
            <a:picLocks noChangeAspect="1" noChangeArrowheads="1"/>
          </p:cNvPicPr>
          <p:nvPr userDrawn="1"/>
        </p:nvPicPr>
        <p:blipFill>
          <a:blip r:embed="rId2"/>
          <a:srcRect/>
          <a:stretch>
            <a:fillRect/>
          </a:stretch>
        </p:blipFill>
        <p:spPr bwMode="auto">
          <a:xfrm>
            <a:off x="2628826" y="677753"/>
            <a:ext cx="8693380" cy="5499228"/>
          </a:xfrm>
          <a:prstGeom prst="rect">
            <a:avLst/>
          </a:prstGeom>
          <a:noFill/>
        </p:spPr>
      </p:pic>
      <p:sp>
        <p:nvSpPr>
          <p:cNvPr id="8" name="Rettangolo arrotondato 8"/>
          <p:cNvSpPr/>
          <p:nvPr userDrawn="1"/>
        </p:nvSpPr>
        <p:spPr>
          <a:xfrm>
            <a:off x="806605" y="6176981"/>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9" name="Rettangolo arrotondato 9"/>
          <p:cNvSpPr/>
          <p:nvPr userDrawn="1"/>
        </p:nvSpPr>
        <p:spPr>
          <a:xfrm>
            <a:off x="806605" y="425753"/>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10" name="Title 1"/>
          <p:cNvSpPr>
            <a:spLocks noGrp="1"/>
          </p:cNvSpPr>
          <p:nvPr>
            <p:ph type="ctrTitle"/>
          </p:nvPr>
        </p:nvSpPr>
        <p:spPr>
          <a:xfrm>
            <a:off x="1492405" y="2233567"/>
            <a:ext cx="9144000" cy="2387600"/>
          </a:xfrm>
          <a:prstGeom prst="rect">
            <a:avLst/>
          </a:prstGeom>
        </p:spPr>
        <p:txBody>
          <a:bodyPr anchor="ctr"/>
          <a:lstStyle>
            <a:lvl1pPr algn="ctr">
              <a:defRPr sz="3200" baseline="0"/>
            </a:lvl1pPr>
          </a:lstStyle>
          <a:p>
            <a:r>
              <a:rPr lang="fr-FR"/>
              <a:t>Cliquez et modifiez le titre</a:t>
            </a:r>
            <a:endParaRPr lang="en-US" dirty="0"/>
          </a:p>
        </p:txBody>
      </p:sp>
      <p:pic>
        <p:nvPicPr>
          <p:cNvPr id="7" name="Picture 2" descr="C:\Users\Utente\Desktop\Lavoro\ENI CBC facility\02_Implementation phase\Activity H.1 - Dissemination and publicity\Visual identity\Tesim corporate\Tesim logotype regular\raster\Jpeg RGB\Tesim logo 5 color RGB.jpg"/>
          <p:cNvPicPr>
            <a:picLocks noChangeAspect="1" noChangeArrowheads="1"/>
          </p:cNvPicPr>
          <p:nvPr userDrawn="1"/>
        </p:nvPicPr>
        <p:blipFill>
          <a:blip r:embed="rId3" cstate="print"/>
          <a:srcRect/>
          <a:stretch>
            <a:fillRect/>
          </a:stretch>
        </p:blipFill>
        <p:spPr bwMode="auto">
          <a:xfrm>
            <a:off x="10530117" y="4761153"/>
            <a:ext cx="792088" cy="1275841"/>
          </a:xfrm>
          <a:prstGeom prst="rect">
            <a:avLst/>
          </a:prstGeom>
          <a:noFill/>
        </p:spPr>
      </p:pic>
    </p:spTree>
    <p:extLst>
      <p:ext uri="{BB962C8B-B14F-4D97-AF65-F5344CB8AC3E}">
        <p14:creationId xmlns:p14="http://schemas.microsoft.com/office/powerpoint/2010/main" val="342235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ttangolo arrotondato 8"/>
          <p:cNvSpPr/>
          <p:nvPr userDrawn="1"/>
        </p:nvSpPr>
        <p:spPr>
          <a:xfrm>
            <a:off x="806605" y="6176981"/>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9" name="Rettangolo arrotondato 9"/>
          <p:cNvSpPr/>
          <p:nvPr userDrawn="1"/>
        </p:nvSpPr>
        <p:spPr>
          <a:xfrm>
            <a:off x="806605" y="425753"/>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10" name="Title 1"/>
          <p:cNvSpPr>
            <a:spLocks noGrp="1"/>
          </p:cNvSpPr>
          <p:nvPr>
            <p:ph type="ctrTitle"/>
          </p:nvPr>
        </p:nvSpPr>
        <p:spPr>
          <a:xfrm>
            <a:off x="1492405" y="2233567"/>
            <a:ext cx="9144000" cy="2387600"/>
          </a:xfrm>
          <a:prstGeom prst="rect">
            <a:avLst/>
          </a:prstGeom>
        </p:spPr>
        <p:txBody>
          <a:bodyPr anchor="ctr"/>
          <a:lstStyle>
            <a:lvl1pPr algn="ctr">
              <a:defRPr sz="32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7" name="Picture 2" descr="C:\Users\Utente\Desktop\Lavoro\ENI CBC facility\02_Implementation phase\Activity H.1 - Dissemination and publicity\Visual identity\Tesim corporate\Tesim logotype regular\raster\Jpeg RGB\Tesim logo 5 color RGB.jpg"/>
          <p:cNvPicPr>
            <a:picLocks noChangeAspect="1" noChangeArrowheads="1"/>
          </p:cNvPicPr>
          <p:nvPr userDrawn="1"/>
        </p:nvPicPr>
        <p:blipFill>
          <a:blip r:embed="rId2" cstate="print"/>
          <a:srcRect/>
          <a:stretch>
            <a:fillRect/>
          </a:stretch>
        </p:blipFill>
        <p:spPr bwMode="auto">
          <a:xfrm>
            <a:off x="10530117" y="4761153"/>
            <a:ext cx="792088" cy="1275841"/>
          </a:xfrm>
          <a:prstGeom prst="rect">
            <a:avLst/>
          </a:prstGeom>
          <a:noFill/>
        </p:spPr>
      </p:pic>
      <p:pic>
        <p:nvPicPr>
          <p:cNvPr id="11" name="Picture 3">
            <a:extLst>
              <a:ext uri="{FF2B5EF4-FFF2-40B4-BE49-F238E27FC236}">
                <a16:creationId xmlns:a16="http://schemas.microsoft.com/office/drawing/2014/main" xmlns="" id="{063D4602-7B34-4D9A-A43A-05D188FDA291}"/>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3496306" y="802888"/>
            <a:ext cx="7825899" cy="5374093"/>
          </a:xfrm>
          <a:prstGeom prst="rect">
            <a:avLst/>
          </a:prstGeom>
        </p:spPr>
      </p:pic>
    </p:spTree>
    <p:extLst>
      <p:ext uri="{BB962C8B-B14F-4D97-AF65-F5344CB8AC3E}">
        <p14:creationId xmlns:p14="http://schemas.microsoft.com/office/powerpoint/2010/main" val="51890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605" y="1627321"/>
            <a:ext cx="10515600" cy="3784399"/>
          </a:xfrm>
        </p:spPr>
        <p:txBody>
          <a:bodyPr/>
          <a:lstStyle>
            <a:lvl1pPr marL="0" indent="0" algn="ctr">
              <a:buNone/>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13"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22"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4"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0" name="Picture 1">
            <a:extLst>
              <a:ext uri="{FF2B5EF4-FFF2-40B4-BE49-F238E27FC236}">
                <a16:creationId xmlns:a16="http://schemas.microsoft.com/office/drawing/2014/main" xmlns="" id="{29079A71-E8E1-4A52-9840-C4E0BF9764AA}"/>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9324552" y="4513171"/>
            <a:ext cx="2867448" cy="1969094"/>
          </a:xfrm>
          <a:prstGeom prst="rect">
            <a:avLst/>
          </a:prstGeom>
        </p:spPr>
      </p:pic>
    </p:spTree>
    <p:extLst>
      <p:ext uri="{BB962C8B-B14F-4D97-AF65-F5344CB8AC3E}">
        <p14:creationId xmlns:p14="http://schemas.microsoft.com/office/powerpoint/2010/main" val="2574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074"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9"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3"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7"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4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098"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4" name="Content Placeholder 3"/>
          <p:cNvSpPr>
            <a:spLocks noGrp="1"/>
          </p:cNvSpPr>
          <p:nvPr>
            <p:ph sz="half" idx="2"/>
          </p:nvPr>
        </p:nvSpPr>
        <p:spPr>
          <a:xfrm>
            <a:off x="839788" y="2505075"/>
            <a:ext cx="5157787" cy="3684588"/>
          </a:xfrm>
        </p:spPr>
        <p:txBody>
          <a:bodyPr/>
          <a:lstStyle>
            <a:lvl1pPr>
              <a:defRPr sz="2000"/>
            </a:lvl1pPr>
            <a:lvl2pPr>
              <a:defRPr sz="1800"/>
            </a:lvl2pPr>
            <a:lvl3pPr>
              <a:defRPr sz="1800"/>
            </a:lvl3pPr>
            <a:lvl4pPr>
              <a:defRPr sz="1800"/>
            </a:lvl4pPr>
            <a:lvl5pPr>
              <a:defRPr sz="18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6" name="Content Placeholder 5"/>
          <p:cNvSpPr>
            <a:spLocks noGrp="1"/>
          </p:cNvSpPr>
          <p:nvPr>
            <p:ph sz="quarter" idx="4"/>
          </p:nvPr>
        </p:nvSpPr>
        <p:spPr>
          <a:xfrm>
            <a:off x="6172200" y="2505075"/>
            <a:ext cx="5183188" cy="3684588"/>
          </a:xfrm>
        </p:spPr>
        <p:txBody>
          <a:bodyPr/>
          <a:lstStyle>
            <a:lvl1pPr>
              <a:defRPr sz="2000"/>
            </a:lvl1pPr>
            <a:lvl2pPr>
              <a:defRPr sz="1800"/>
            </a:lvl2pPr>
            <a:lvl3pPr>
              <a:defRPr sz="1800"/>
            </a:lvl3pPr>
            <a:lvl4pPr>
              <a:defRPr sz="1800"/>
            </a:lvl4pPr>
            <a:lvl5pPr>
              <a:defRPr sz="18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11"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8" name="Text Placeholder 8"/>
          <p:cNvSpPr>
            <a:spLocks noGrp="1"/>
          </p:cNvSpPr>
          <p:nvPr>
            <p:ph type="body" sz="quarter" idx="10"/>
          </p:nvPr>
        </p:nvSpPr>
        <p:spPr>
          <a:xfrm>
            <a:off x="838200" y="311099"/>
            <a:ext cx="8894763" cy="595983"/>
          </a:xfrm>
        </p:spPr>
        <p:txBody>
          <a:bodyPr>
            <a:normAutofit/>
          </a:bodyPr>
          <a:lstStyle>
            <a:lvl1pPr marL="0" indent="0">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0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2" descr="C:\Users\Utente\Desktop\Map_Reduced_Big.png"/>
          <p:cNvPicPr>
            <a:picLocks noChangeAspect="1" noChangeArrowheads="1"/>
          </p:cNvPicPr>
          <p:nvPr userDrawn="1"/>
        </p:nvPicPr>
        <p:blipFill>
          <a:blip r:embed="rId2"/>
          <a:srcRect/>
          <a:stretch>
            <a:fillRect/>
          </a:stretch>
        </p:blipFill>
        <p:spPr bwMode="auto">
          <a:xfrm>
            <a:off x="3495601" y="371790"/>
            <a:ext cx="8693380" cy="5499228"/>
          </a:xfrm>
          <a:prstGeom prst="rect">
            <a:avLst/>
          </a:prstGeom>
          <a:noFill/>
        </p:spPr>
      </p:pic>
      <p:sp>
        <p:nvSpPr>
          <p:cNvPr id="19" name="Title 1"/>
          <p:cNvSpPr>
            <a:spLocks noGrp="1"/>
          </p:cNvSpPr>
          <p:nvPr>
            <p:ph type="ctrTitle"/>
          </p:nvPr>
        </p:nvSpPr>
        <p:spPr>
          <a:xfrm>
            <a:off x="1607672" y="2235240"/>
            <a:ext cx="9144000" cy="2387600"/>
          </a:xfrm>
          <a:prstGeom prst="rect">
            <a:avLst/>
          </a:prstGeom>
        </p:spPr>
        <p:txBody>
          <a:bodyPr anchor="ctr"/>
          <a:lstStyle>
            <a:lvl1pPr algn="ctr">
              <a:defRPr sz="3200" baseline="0"/>
            </a:lvl1pPr>
          </a:lstStyle>
          <a:p>
            <a:r>
              <a:rPr lang="fi-FI" dirty="0" err="1"/>
              <a:t>Click</a:t>
            </a:r>
            <a:r>
              <a:rPr lang="fi-FI" dirty="0"/>
              <a:t> to </a:t>
            </a:r>
            <a:r>
              <a:rPr lang="fi-FI" dirty="0" err="1"/>
              <a:t>edit</a:t>
            </a:r>
            <a:r>
              <a:rPr lang="fi-FI" dirty="0"/>
              <a:t> Master </a:t>
            </a:r>
            <a:r>
              <a:rPr lang="fi-FI" dirty="0" err="1"/>
              <a:t>title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163763868"/>
              </p:ext>
            </p:extLst>
          </p:nvPr>
        </p:nvGraphicFramePr>
        <p:xfrm>
          <a:off x="0" y="5871018"/>
          <a:ext cx="12192000" cy="3048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0">
                <a:tc>
                  <a:txBody>
                    <a:bodyPr/>
                    <a:lstStyle/>
                    <a:p>
                      <a:pPr algn="l"/>
                      <a:r>
                        <a:rPr lang="fr-BE" sz="1400" b="0" dirty="0">
                          <a:latin typeface="Century Gothic" pitchFamily="34" charset="0"/>
                        </a:rPr>
                        <a:t> A </a:t>
                      </a:r>
                      <a:r>
                        <a:rPr lang="fr-BE" sz="1400" b="0" dirty="0" err="1">
                          <a:latin typeface="Century Gothic" pitchFamily="34" charset="0"/>
                        </a:rPr>
                        <a:t>project</a:t>
                      </a:r>
                      <a:r>
                        <a:rPr lang="fr-BE" sz="1400" b="0" dirty="0">
                          <a:latin typeface="Century Gothic" pitchFamily="34" charset="0"/>
                        </a:rPr>
                        <a:t> </a:t>
                      </a:r>
                      <a:r>
                        <a:rPr lang="fr-BE" sz="1400" b="0" dirty="0" err="1">
                          <a:latin typeface="Century Gothic" pitchFamily="34" charset="0"/>
                        </a:rPr>
                        <a:t>funded</a:t>
                      </a:r>
                      <a:r>
                        <a:rPr lang="fr-BE" sz="1400" b="0" dirty="0">
                          <a:latin typeface="Century Gothic" pitchFamily="34" charset="0"/>
                        </a:rPr>
                        <a:t> by the </a:t>
                      </a:r>
                      <a:r>
                        <a:rPr lang="fr-BE" sz="1400" b="0" dirty="0" err="1">
                          <a:latin typeface="Century Gothic" pitchFamily="34" charset="0"/>
                        </a:rPr>
                        <a:t>European</a:t>
                      </a:r>
                      <a:r>
                        <a:rPr lang="fr-BE" sz="1400" b="0" dirty="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effectLst/>
                          <a:latin typeface="Century Gothic" charset="0"/>
                          <a:ea typeface="Century Gothic" charset="0"/>
                          <a:cs typeface="Century Gothic" charset="0"/>
                        </a:rPr>
                        <a:t>Implemented by a consortium led by:</a:t>
                      </a:r>
                      <a:endParaRPr lang="de-DE" sz="1400" b="0" dirty="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744" y="6276137"/>
            <a:ext cx="713232" cy="48158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1672" y="6329965"/>
            <a:ext cx="871728" cy="481584"/>
          </a:xfrm>
          <a:prstGeom prst="rect">
            <a:avLst/>
          </a:prstGeom>
        </p:spPr>
      </p:pic>
      <p:pic>
        <p:nvPicPr>
          <p:cNvPr id="18" name="Picture 17"/>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906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122"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2"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Content Placeholder 2"/>
          <p:cNvSpPr>
            <a:spLocks noGrp="1"/>
          </p:cNvSpPr>
          <p:nvPr>
            <p:ph idx="1"/>
          </p:nvPr>
        </p:nvSpPr>
        <p:spPr>
          <a:xfrm>
            <a:off x="5183188" y="1751308"/>
            <a:ext cx="6172200" cy="371959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cxnSp>
        <p:nvCxnSpPr>
          <p:cNvPr id="10"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7"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8"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9"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14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Picture Placeholder 2"/>
          <p:cNvSpPr>
            <a:spLocks noGrp="1"/>
          </p:cNvSpPr>
          <p:nvPr>
            <p:ph type="pic" idx="1"/>
          </p:nvPr>
        </p:nvSpPr>
        <p:spPr>
          <a:xfrm>
            <a:off x="5183188" y="1751308"/>
            <a:ext cx="6172200" cy="37195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1"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cxnSp>
        <p:nvCxnSpPr>
          <p:cNvPr id="12"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26"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170"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cxnSp>
        <p:nvCxnSpPr>
          <p:cNvPr id="6"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4"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5"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67072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5" r:id="rId6"/>
    <p:sldLayoutId id="2147483656" r:id="rId7"/>
    <p:sldLayoutId id="2147483657" r:id="rId8"/>
    <p:sldLayoutId id="2147483661" r:id="rId9"/>
    <p:sldLayoutId id="2147483662" r:id="rId10"/>
  </p:sldLayoutIdLst>
  <p:hf sldNum="0" hdr="0" dt="0"/>
  <p:txStyles>
    <p:titleStyle>
      <a:lvl1pPr algn="l" defTabSz="914400" rtl="0" eaLnBrk="1" latinLnBrk="0" hangingPunct="1">
        <a:lnSpc>
          <a:spcPct val="90000"/>
        </a:lnSpc>
        <a:spcBef>
          <a:spcPct val="0"/>
        </a:spcBef>
        <a:buNone/>
        <a:defRPr sz="4400" b="1" kern="1200">
          <a:solidFill>
            <a:srgbClr val="07147A"/>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rgbClr val="751D70"/>
        </a:buClr>
        <a:buFont typeface="Arial" charset="0"/>
        <a:buChar char="•"/>
        <a:defRPr sz="28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4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goforenicbc.eu/"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743" y="1240376"/>
            <a:ext cx="10510025" cy="1595455"/>
          </a:xfrm>
        </p:spPr>
        <p:txBody>
          <a:bodyPr/>
          <a:lstStyle/>
          <a:p>
            <a:r>
              <a:rPr lang="en-US" sz="2800" dirty="0"/>
              <a:t>ENI CBC Project development: building the project intervention logic</a:t>
            </a:r>
            <a:r>
              <a:rPr lang="tr-TR" sz="2800" dirty="0"/>
              <a:t> </a:t>
            </a:r>
            <a:r>
              <a:rPr lang="tr-TR" sz="2800" dirty="0" err="1"/>
              <a:t>and</a:t>
            </a:r>
            <a:r>
              <a:rPr lang="tr-TR" sz="2800" dirty="0"/>
              <a:t> </a:t>
            </a:r>
            <a:r>
              <a:rPr lang="tr-TR" sz="2800" dirty="0" err="1"/>
              <a:t>logical</a:t>
            </a:r>
            <a:r>
              <a:rPr lang="tr-TR" sz="2800" dirty="0"/>
              <a:t> </a:t>
            </a:r>
            <a:r>
              <a:rPr lang="tr-TR" sz="2800" dirty="0" err="1"/>
              <a:t>framework</a:t>
            </a:r>
            <a:r>
              <a:rPr lang="tr-TR" sz="2800" dirty="0"/>
              <a:t> </a:t>
            </a:r>
            <a:r>
              <a:rPr lang="tr-TR" sz="2800" dirty="0" err="1"/>
              <a:t>approach</a:t>
            </a:r>
            <a:endParaRPr lang="en-US" sz="2800" dirty="0"/>
          </a:p>
        </p:txBody>
      </p:sp>
      <p:sp>
        <p:nvSpPr>
          <p:cNvPr id="3" name="Subtitle 2"/>
          <p:cNvSpPr>
            <a:spLocks noGrp="1"/>
          </p:cNvSpPr>
          <p:nvPr>
            <p:ph type="subTitle" idx="1"/>
          </p:nvPr>
        </p:nvSpPr>
        <p:spPr>
          <a:xfrm>
            <a:off x="757743" y="3111910"/>
            <a:ext cx="10642760" cy="2698955"/>
          </a:xfrm>
        </p:spPr>
        <p:txBody>
          <a:bodyPr>
            <a:normAutofit lnSpcReduction="10000"/>
          </a:bodyPr>
          <a:lstStyle/>
          <a:p>
            <a:r>
              <a:rPr lang="en-US" sz="2600" dirty="0"/>
              <a:t>EN</a:t>
            </a:r>
            <a:r>
              <a:rPr lang="tr-TR" sz="2600" dirty="0"/>
              <a:t>I </a:t>
            </a:r>
            <a:r>
              <a:rPr lang="en-US" sz="2600" dirty="0"/>
              <a:t>capacity building workshops </a:t>
            </a:r>
            <a:r>
              <a:rPr lang="tr-TR" sz="2600" dirty="0"/>
              <a:t> </a:t>
            </a:r>
            <a:r>
              <a:rPr lang="en-US" sz="2600" dirty="0"/>
              <a:t>for project applicants in Republic of Moldova</a:t>
            </a:r>
            <a:endParaRPr lang="tr-TR" sz="2600" dirty="0"/>
          </a:p>
          <a:p>
            <a:endParaRPr lang="en-US" dirty="0"/>
          </a:p>
          <a:p>
            <a:pPr>
              <a:spcAft>
                <a:spcPts val="0"/>
              </a:spcAft>
            </a:pPr>
            <a:r>
              <a:rPr lang="en-US" dirty="0">
                <a:solidFill>
                  <a:schemeClr val="bg1">
                    <a:lumMod val="50000"/>
                  </a:schemeClr>
                </a:solidFill>
              </a:rPr>
              <a:t>19 March 2018, </a:t>
            </a:r>
            <a:r>
              <a:rPr lang="en-US" dirty="0" err="1">
                <a:solidFill>
                  <a:schemeClr val="bg1">
                    <a:lumMod val="50000"/>
                  </a:schemeClr>
                </a:solidFill>
              </a:rPr>
              <a:t>Cahul</a:t>
            </a:r>
            <a:endParaRPr lang="tr-TR" dirty="0">
              <a:solidFill>
                <a:schemeClr val="bg1">
                  <a:lumMod val="50000"/>
                </a:schemeClr>
              </a:solidFill>
            </a:endParaRPr>
          </a:p>
          <a:p>
            <a:pPr>
              <a:spcAft>
                <a:spcPts val="0"/>
              </a:spcAft>
            </a:pPr>
            <a:r>
              <a:rPr lang="en-US" dirty="0">
                <a:solidFill>
                  <a:schemeClr val="bg1">
                    <a:lumMod val="50000"/>
                  </a:schemeClr>
                </a:solidFill>
              </a:rPr>
              <a:t>21 March 2018, </a:t>
            </a:r>
            <a:r>
              <a:rPr lang="tr-TR" dirty="0" err="1">
                <a:solidFill>
                  <a:schemeClr val="bg1">
                    <a:lumMod val="50000"/>
                  </a:schemeClr>
                </a:solidFill>
              </a:rPr>
              <a:t>Comrat</a:t>
            </a:r>
            <a:endParaRPr lang="tr-TR" dirty="0">
              <a:solidFill>
                <a:schemeClr val="bg1">
                  <a:lumMod val="50000"/>
                </a:schemeClr>
              </a:solidFill>
            </a:endParaRPr>
          </a:p>
          <a:p>
            <a:pPr>
              <a:spcAft>
                <a:spcPts val="0"/>
              </a:spcAft>
            </a:pPr>
            <a:r>
              <a:rPr lang="en-US" dirty="0">
                <a:solidFill>
                  <a:schemeClr val="bg1">
                    <a:lumMod val="50000"/>
                  </a:schemeClr>
                </a:solidFill>
              </a:rPr>
              <a:t>23 </a:t>
            </a:r>
            <a:r>
              <a:rPr lang="tr-TR" dirty="0" err="1">
                <a:solidFill>
                  <a:schemeClr val="bg1">
                    <a:lumMod val="50000"/>
                  </a:schemeClr>
                </a:solidFill>
              </a:rPr>
              <a:t>and</a:t>
            </a:r>
            <a:r>
              <a:rPr lang="tr-TR" dirty="0">
                <a:solidFill>
                  <a:schemeClr val="bg1">
                    <a:lumMod val="50000"/>
                  </a:schemeClr>
                </a:solidFill>
              </a:rPr>
              <a:t> 24 </a:t>
            </a:r>
            <a:r>
              <a:rPr lang="en-US" dirty="0">
                <a:solidFill>
                  <a:schemeClr val="bg1">
                    <a:lumMod val="50000"/>
                  </a:schemeClr>
                </a:solidFill>
              </a:rPr>
              <a:t>March 2018, Chisinau</a:t>
            </a:r>
            <a:endParaRPr lang="tr-TR" dirty="0">
              <a:solidFill>
                <a:schemeClr val="bg1">
                  <a:lumMod val="50000"/>
                </a:schemeClr>
              </a:solidFill>
            </a:endParaRPr>
          </a:p>
          <a:p>
            <a:pPr>
              <a:spcAft>
                <a:spcPts val="0"/>
              </a:spcAft>
            </a:pPr>
            <a:r>
              <a:rPr lang="en-US" dirty="0">
                <a:solidFill>
                  <a:schemeClr val="bg1">
                    <a:lumMod val="50000"/>
                  </a:schemeClr>
                </a:solidFill>
              </a:rPr>
              <a:t>26 March 2018, Balti  </a:t>
            </a:r>
            <a:endParaRPr lang="tr-TR" dirty="0">
              <a:solidFill>
                <a:schemeClr val="bg1">
                  <a:lumMod val="50000"/>
                </a:schemeClr>
              </a:solidFill>
            </a:endParaRPr>
          </a:p>
          <a:p>
            <a:endParaRPr lang="en-US" dirty="0"/>
          </a:p>
        </p:txBody>
      </p:sp>
    </p:spTree>
    <p:extLst>
      <p:ext uri="{BB962C8B-B14F-4D97-AF65-F5344CB8AC3E}">
        <p14:creationId xmlns:p14="http://schemas.microsoft.com/office/powerpoint/2010/main" val="177246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en-GB" dirty="0"/>
              <a:t>Problem analysis: building the problem “tree” </a:t>
            </a:r>
          </a:p>
        </p:txBody>
      </p:sp>
      <p:sp>
        <p:nvSpPr>
          <p:cNvPr id="7" name="Freccia a destra 19"/>
          <p:cNvSpPr/>
          <p:nvPr/>
        </p:nvSpPr>
        <p:spPr>
          <a:xfrm rot="16200000">
            <a:off x="8201463" y="3164821"/>
            <a:ext cx="2959099" cy="678574"/>
          </a:xfrm>
          <a:prstGeom prst="rightArrow">
            <a:avLst/>
          </a:prstGeom>
          <a:solidFill>
            <a:schemeClr val="accent1">
              <a:lumMod val="20000"/>
              <a:lumOff val="80000"/>
            </a:schemeClr>
          </a:solidFill>
          <a:ln w="19050">
            <a:solidFill>
              <a:srgbClr val="071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15"/>
          <p:cNvSpPr/>
          <p:nvPr/>
        </p:nvSpPr>
        <p:spPr>
          <a:xfrm>
            <a:off x="8795623" y="5167744"/>
            <a:ext cx="1821577" cy="445078"/>
          </a:xfrm>
          <a:prstGeom prst="ellipse">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1400" b="1" dirty="0">
                <a:solidFill>
                  <a:srgbClr val="07146F"/>
                </a:solidFill>
                <a:latin typeface="Century Gothic" pitchFamily="34" charset="0"/>
              </a:rPr>
              <a:t>CAUSES</a:t>
            </a:r>
            <a:endParaRPr lang="it-IT" sz="1400" b="1" dirty="0">
              <a:solidFill>
                <a:schemeClr val="tx1"/>
              </a:solidFill>
              <a:latin typeface="Century Gothic" pitchFamily="34" charset="0"/>
            </a:endParaRPr>
          </a:p>
        </p:txBody>
      </p:sp>
      <p:sp>
        <p:nvSpPr>
          <p:cNvPr id="13" name="Ovale 15"/>
          <p:cNvSpPr/>
          <p:nvPr/>
        </p:nvSpPr>
        <p:spPr>
          <a:xfrm>
            <a:off x="8770224" y="1395396"/>
            <a:ext cx="1821577" cy="445078"/>
          </a:xfrm>
          <a:prstGeom prst="ellipse">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1400" b="1" dirty="0">
                <a:solidFill>
                  <a:srgbClr val="07146F"/>
                </a:solidFill>
                <a:latin typeface="Century Gothic" pitchFamily="34" charset="0"/>
              </a:rPr>
              <a:t>EFFECTS</a:t>
            </a:r>
            <a:endParaRPr lang="it-IT" sz="1400" b="1" dirty="0">
              <a:solidFill>
                <a:schemeClr val="tx1"/>
              </a:solidFill>
              <a:latin typeface="Century Gothic" pitchFamily="34" charset="0"/>
            </a:endParaRPr>
          </a:p>
        </p:txBody>
      </p:sp>
      <p:cxnSp>
        <p:nvCxnSpPr>
          <p:cNvPr id="9" name="Straight Arrow Connector 8"/>
          <p:cNvCxnSpPr/>
          <p:nvPr/>
        </p:nvCxnSpPr>
        <p:spPr>
          <a:xfrm flipV="1">
            <a:off x="3603625" y="9116695"/>
            <a:ext cx="0" cy="328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0"/>
          <p:cNvCxnSpPr/>
          <p:nvPr/>
        </p:nvCxnSpPr>
        <p:spPr>
          <a:xfrm flipV="1">
            <a:off x="3239770" y="8108315"/>
            <a:ext cx="0" cy="328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1"/>
          <p:cNvCxnSpPr/>
          <p:nvPr/>
        </p:nvCxnSpPr>
        <p:spPr>
          <a:xfrm flipH="1" flipV="1">
            <a:off x="4737100" y="9682480"/>
            <a:ext cx="1028065" cy="577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3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pic>
        <p:nvPicPr>
          <p:cNvPr id="33" name="Espace réservé du contenu 15">
            <a:extLst>
              <a:ext uri="{FF2B5EF4-FFF2-40B4-BE49-F238E27FC236}">
                <a16:creationId xmlns:a16="http://schemas.microsoft.com/office/drawing/2014/main" xmlns="" id="{190AA1FB-E604-4616-BD7B-291C77B25B00}"/>
              </a:ext>
            </a:extLst>
          </p:cNvPr>
          <p:cNvPicPr>
            <a:picLocks noGrp="1" noChangeAspect="1"/>
          </p:cNvPicPr>
          <p:nvPr>
            <p:ph idx="1"/>
          </p:nvPr>
        </p:nvPicPr>
        <p:blipFill>
          <a:blip r:embed="rId3"/>
          <a:stretch>
            <a:fillRect/>
          </a:stretch>
        </p:blipFill>
        <p:spPr>
          <a:xfrm>
            <a:off x="838200" y="1055688"/>
            <a:ext cx="7531100" cy="5358668"/>
          </a:xfrm>
          <a:prstGeom prst="rect">
            <a:avLst/>
          </a:prstGeom>
        </p:spPr>
      </p:pic>
    </p:spTree>
    <p:extLst>
      <p:ext uri="{BB962C8B-B14F-4D97-AF65-F5344CB8AC3E}">
        <p14:creationId xmlns:p14="http://schemas.microsoft.com/office/powerpoint/2010/main" val="154692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Who’s affected by the negative situation?</a:t>
            </a:r>
          </a:p>
        </p:txBody>
      </p:sp>
    </p:spTree>
    <p:extLst>
      <p:ext uri="{BB962C8B-B14F-4D97-AF65-F5344CB8AC3E}">
        <p14:creationId xmlns:p14="http://schemas.microsoft.com/office/powerpoint/2010/main" val="80750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Stakeholder analysis</a:t>
            </a:r>
          </a:p>
        </p:txBody>
      </p:sp>
      <p:graphicFrame>
        <p:nvGraphicFramePr>
          <p:cNvPr id="4" name="3 Tabla"/>
          <p:cNvGraphicFramePr>
            <a:graphicFrameLocks noGrp="1"/>
          </p:cNvGraphicFramePr>
          <p:nvPr>
            <p:extLst>
              <p:ext uri="{D42A27DB-BD31-4B8C-83A1-F6EECF244321}">
                <p14:modId xmlns:p14="http://schemas.microsoft.com/office/powerpoint/2010/main" val="757118309"/>
              </p:ext>
            </p:extLst>
          </p:nvPr>
        </p:nvGraphicFramePr>
        <p:xfrm>
          <a:off x="960120" y="1276985"/>
          <a:ext cx="10069830" cy="4512769"/>
        </p:xfrm>
        <a:graphic>
          <a:graphicData uri="http://schemas.openxmlformats.org/drawingml/2006/table">
            <a:tbl>
              <a:tblPr firstRow="1" firstCol="1" bandRow="1">
                <a:tableStyleId>{93296810-A885-4BE3-A3E7-6D5BEEA58F35}</a:tableStyleId>
              </a:tblPr>
              <a:tblGrid>
                <a:gridCol w="2142166">
                  <a:extLst>
                    <a:ext uri="{9D8B030D-6E8A-4147-A177-3AD203B41FA5}">
                      <a16:colId xmlns:a16="http://schemas.microsoft.com/office/drawing/2014/main" xmlns="" val="20000"/>
                    </a:ext>
                  </a:extLst>
                </a:gridCol>
                <a:gridCol w="7927664">
                  <a:extLst>
                    <a:ext uri="{9D8B030D-6E8A-4147-A177-3AD203B41FA5}">
                      <a16:colId xmlns:a16="http://schemas.microsoft.com/office/drawing/2014/main" xmlns="" val="20001"/>
                    </a:ext>
                  </a:extLst>
                </a:gridCol>
              </a:tblGrid>
              <a:tr h="426085">
                <a:tc>
                  <a:txBody>
                    <a:bodyPr/>
                    <a:lstStyle/>
                    <a:p>
                      <a:pPr algn="just">
                        <a:spcAft>
                          <a:spcPts val="0"/>
                        </a:spcAft>
                      </a:pPr>
                      <a:r>
                        <a:rPr lang="en-US" sz="2000" noProof="0" dirty="0">
                          <a:effectLst/>
                          <a:latin typeface="+mj-lt"/>
                        </a:rPr>
                        <a:t> </a:t>
                      </a:r>
                      <a:endParaRPr lang="en-US" sz="2000" b="1" noProof="0" dirty="0">
                        <a:effectLst/>
                        <a:latin typeface="+mj-lt"/>
                        <a:ea typeface="Calibri"/>
                        <a:cs typeface="Arial"/>
                      </a:endParaRPr>
                    </a:p>
                  </a:txBody>
                  <a:tcPr marL="68580" marR="68580" marT="0" marB="0">
                    <a:solidFill>
                      <a:schemeClr val="accent5">
                        <a:lumMod val="75000"/>
                      </a:schemeClr>
                    </a:solidFill>
                  </a:tcPr>
                </a:tc>
                <a:tc>
                  <a:txBody>
                    <a:bodyPr/>
                    <a:lstStyle/>
                    <a:p>
                      <a:pPr>
                        <a:spcAft>
                          <a:spcPts val="1000"/>
                        </a:spcAft>
                      </a:pPr>
                      <a:r>
                        <a:rPr lang="en-GB" sz="2000" dirty="0">
                          <a:latin typeface="+mj-lt"/>
                        </a:rPr>
                        <a:t>WHOSE PROBLEM IS IT?</a:t>
                      </a:r>
                    </a:p>
                  </a:txBody>
                  <a:tcPr marL="68580" marR="68580" marT="0" marB="0"/>
                </a:tc>
                <a:extLst>
                  <a:ext uri="{0D108BD9-81ED-4DB2-BD59-A6C34878D82A}">
                    <a16:rowId xmlns:a16="http://schemas.microsoft.com/office/drawing/2014/main" xmlns="" val="10000"/>
                  </a:ext>
                </a:extLst>
              </a:tr>
              <a:tr h="733884">
                <a:tc>
                  <a:txBody>
                    <a:bodyPr/>
                    <a:lstStyle/>
                    <a:p>
                      <a:pPr algn="just">
                        <a:spcAft>
                          <a:spcPts val="0"/>
                        </a:spcAft>
                      </a:pPr>
                      <a:r>
                        <a:rPr lang="en-GB" sz="2000" noProof="1">
                          <a:latin typeface="+mj-lt"/>
                        </a:rPr>
                        <a:t>Analyse who’s affected </a:t>
                      </a:r>
                      <a:endParaRPr lang="en-US" sz="2000" b="1" noProof="0" dirty="0">
                        <a:effectLst/>
                        <a:latin typeface="+mj-lt"/>
                        <a:ea typeface="Calibri"/>
                        <a:cs typeface="Arial"/>
                      </a:endParaRPr>
                    </a:p>
                  </a:txBody>
                  <a:tcPr marL="68580" marR="68580" marT="0" marB="0">
                    <a:solidFill>
                      <a:schemeClr val="accent5">
                        <a:lumMod val="75000"/>
                      </a:schemeClr>
                    </a:solidFill>
                  </a:tcPr>
                </a:tc>
                <a:tc>
                  <a:txBody>
                    <a:bodyPr/>
                    <a:lstStyle/>
                    <a:p>
                      <a:pPr marL="0" indent="0" algn="just">
                        <a:buFont typeface="Wingdings" charset="2"/>
                        <a:buNone/>
                        <a:defRPr/>
                      </a:pPr>
                      <a:r>
                        <a:rPr lang="en-GB" sz="2000" kern="1200" dirty="0">
                          <a:solidFill>
                            <a:schemeClr val="dk1"/>
                          </a:solidFill>
                          <a:latin typeface="+mj-lt"/>
                          <a:ea typeface="+mn-ea"/>
                          <a:cs typeface="+mn-cs"/>
                        </a:rPr>
                        <a:t>directly or indirectly – by the problem or have an interest in it</a:t>
                      </a:r>
                      <a:r>
                        <a:rPr lang="en-GB" sz="2000" kern="1200" noProof="1">
                          <a:solidFill>
                            <a:schemeClr val="dk1"/>
                          </a:solidFill>
                          <a:latin typeface="+mj-lt"/>
                          <a:ea typeface="+mn-ea"/>
                          <a:cs typeface="+mn-cs"/>
                        </a:rPr>
                        <a:t>: </a:t>
                      </a:r>
                      <a:r>
                        <a:rPr lang="en-GB" sz="2000" kern="1200" dirty="0">
                          <a:solidFill>
                            <a:schemeClr val="dk1"/>
                          </a:solidFill>
                          <a:latin typeface="+mj-lt"/>
                          <a:ea typeface="+mn-ea"/>
                          <a:cs typeface="+mn-cs"/>
                        </a:rPr>
                        <a:t>individuals, groups of people, institutions or firms (local authorities, environment agency, farmers…) = stakeholders</a:t>
                      </a:r>
                    </a:p>
                  </a:txBody>
                  <a:tcPr marL="68580" marR="68580" marT="0" marB="0"/>
                </a:tc>
                <a:extLst>
                  <a:ext uri="{0D108BD9-81ED-4DB2-BD59-A6C34878D82A}">
                    <a16:rowId xmlns:a16="http://schemas.microsoft.com/office/drawing/2014/main" xmlns="" val="10001"/>
                  </a:ext>
                </a:extLst>
              </a:tr>
              <a:tr h="366942">
                <a:tc>
                  <a:txBody>
                    <a:bodyPr/>
                    <a:lstStyle/>
                    <a:p>
                      <a:pPr algn="just">
                        <a:spcAft>
                          <a:spcPts val="0"/>
                        </a:spcAft>
                      </a:pPr>
                      <a:r>
                        <a:rPr lang="en-US" sz="2000" noProof="0" dirty="0">
                          <a:effectLst/>
                          <a:latin typeface="+mj-lt"/>
                        </a:rPr>
                        <a:t>Check cross-border dimension</a:t>
                      </a:r>
                    </a:p>
                  </a:txBody>
                  <a:tcPr marL="68580" marR="68580" marT="0" marB="0">
                    <a:solidFill>
                      <a:schemeClr val="accent5">
                        <a:lumMod val="75000"/>
                      </a:schemeClr>
                    </a:solidFill>
                  </a:tcPr>
                </a:tc>
                <a:tc>
                  <a:txBody>
                    <a:bodyPr/>
                    <a:lstStyle/>
                    <a:p>
                      <a:pPr algn="just">
                        <a:spcAft>
                          <a:spcPts val="0"/>
                        </a:spcAft>
                      </a:pPr>
                      <a:r>
                        <a:rPr lang="en-US" sz="2000" dirty="0">
                          <a:latin typeface="+mj-lt"/>
                        </a:rPr>
                        <a:t>are there stakeholders in several countries of the ENI MED?</a:t>
                      </a:r>
                      <a:endParaRPr lang="en-US" sz="2000" b="1" noProof="0" dirty="0">
                        <a:effectLst/>
                        <a:latin typeface="+mj-lt"/>
                        <a:ea typeface="Calibri"/>
                        <a:cs typeface="Arial"/>
                      </a:endParaRPr>
                    </a:p>
                  </a:txBody>
                  <a:tcPr marL="68580" marR="68580" marT="0" marB="0"/>
                </a:tc>
                <a:extLst>
                  <a:ext uri="{0D108BD9-81ED-4DB2-BD59-A6C34878D82A}">
                    <a16:rowId xmlns:a16="http://schemas.microsoft.com/office/drawing/2014/main" xmlns="" val="10002"/>
                  </a:ext>
                </a:extLst>
              </a:tr>
              <a:tr h="733884">
                <a:tc>
                  <a:txBody>
                    <a:bodyPr/>
                    <a:lstStyle/>
                    <a:p>
                      <a:pPr algn="just">
                        <a:spcAft>
                          <a:spcPts val="0"/>
                        </a:spcAft>
                      </a:pPr>
                      <a:r>
                        <a:rPr lang="en-GB" sz="2000" noProof="0" dirty="0">
                          <a:effectLst/>
                          <a:latin typeface="+mj-lt"/>
                        </a:rPr>
                        <a:t>Analyse the impact of the problem on various stakeholders</a:t>
                      </a:r>
                    </a:p>
                  </a:txBody>
                  <a:tcPr marL="68580" marR="68580" marT="0" marB="0">
                    <a:solidFill>
                      <a:schemeClr val="accent5">
                        <a:lumMod val="75000"/>
                      </a:schemeClr>
                    </a:solidFill>
                  </a:tcPr>
                </a:tc>
                <a:tc>
                  <a:txBody>
                    <a:bodyPr/>
                    <a:lstStyle/>
                    <a:p>
                      <a:pPr algn="just">
                        <a:spcAft>
                          <a:spcPts val="0"/>
                        </a:spcAft>
                      </a:pPr>
                      <a:r>
                        <a:rPr lang="en-US" sz="2000" noProof="1">
                          <a:latin typeface="+mj-lt"/>
                        </a:rPr>
                        <a:t>different</a:t>
                      </a:r>
                      <a:r>
                        <a:rPr lang="en-US" sz="2000" dirty="0">
                          <a:latin typeface="+mj-lt"/>
                        </a:rPr>
                        <a:t> groups have different concerns, capacities and interests (sometimes conflicting) - these need to be understood and recognized in the process of problem identification </a:t>
                      </a:r>
                      <a:endParaRPr lang="en-US" sz="2000" b="1" noProof="0" dirty="0">
                        <a:effectLst/>
                        <a:latin typeface="+mj-lt"/>
                        <a:ea typeface="Calibri"/>
                        <a:cs typeface="Arial"/>
                      </a:endParaRPr>
                    </a:p>
                  </a:txBody>
                  <a:tcPr marL="68580" marR="68580" marT="0" marB="0"/>
                </a:tc>
                <a:extLst>
                  <a:ext uri="{0D108BD9-81ED-4DB2-BD59-A6C34878D82A}">
                    <a16:rowId xmlns:a16="http://schemas.microsoft.com/office/drawing/2014/main" xmlns="" val="10003"/>
                  </a:ext>
                </a:extLst>
              </a:tr>
              <a:tr h="733884">
                <a:tc>
                  <a:txBody>
                    <a:bodyPr/>
                    <a:lstStyle/>
                    <a:p>
                      <a:pPr algn="just">
                        <a:spcAft>
                          <a:spcPts val="0"/>
                        </a:spcAft>
                      </a:pPr>
                      <a:r>
                        <a:rPr lang="en-US" sz="2000" b="1" noProof="1">
                          <a:latin typeface="+mj-lt"/>
                        </a:rPr>
                        <a:t>Consult stakeholders </a:t>
                      </a:r>
                      <a:endParaRPr lang="en-US" sz="2000" b="1" noProof="0" dirty="0">
                        <a:effectLst/>
                        <a:latin typeface="+mj-lt"/>
                        <a:ea typeface="Calibri"/>
                        <a:cs typeface="Arial"/>
                      </a:endParaRPr>
                    </a:p>
                  </a:txBody>
                  <a:tcPr marL="68580" marR="68580" marT="0" marB="0">
                    <a:solidFill>
                      <a:schemeClr val="accent5">
                        <a:lumMod val="75000"/>
                      </a:schemeClr>
                    </a:solidFill>
                  </a:tcPr>
                </a:tc>
                <a:tc>
                  <a:txBody>
                    <a:bodyPr/>
                    <a:lstStyle/>
                    <a:p>
                      <a:pPr marL="0" lvl="1" indent="0" algn="just">
                        <a:spcBef>
                          <a:spcPts val="1000"/>
                        </a:spcBef>
                        <a:buFont typeface="Wingdings" charset="2"/>
                        <a:buNone/>
                      </a:pPr>
                      <a:r>
                        <a:rPr lang="en-US" sz="2000" noProof="1">
                          <a:latin typeface="+mj-lt"/>
                        </a:rPr>
                        <a:t>from the beginning and throughout project design!</a:t>
                      </a:r>
                      <a:endParaRPr lang="pl-PL" sz="2000" dirty="0">
                        <a:solidFill>
                          <a:srgbClr val="336699"/>
                        </a:solidFill>
                        <a:latin typeface="+mj-lt"/>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5262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What could be the improved situation?</a:t>
            </a:r>
            <a:br>
              <a:rPr lang="en-US" sz="3600" dirty="0"/>
            </a:br>
            <a:r>
              <a:rPr lang="en-US" sz="3600" dirty="0"/>
              <a:t>Which is the change you want to get?</a:t>
            </a:r>
          </a:p>
        </p:txBody>
      </p:sp>
    </p:spTree>
    <p:extLst>
      <p:ext uri="{BB962C8B-B14F-4D97-AF65-F5344CB8AC3E}">
        <p14:creationId xmlns:p14="http://schemas.microsoft.com/office/powerpoint/2010/main" val="185004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Objective analysis</a:t>
            </a:r>
          </a:p>
        </p:txBody>
      </p:sp>
      <p:sp>
        <p:nvSpPr>
          <p:cNvPr id="7" name="Content Placeholder 6"/>
          <p:cNvSpPr>
            <a:spLocks noGrp="1"/>
          </p:cNvSpPr>
          <p:nvPr>
            <p:ph idx="1"/>
          </p:nvPr>
        </p:nvSpPr>
        <p:spPr>
          <a:xfrm>
            <a:off x="838199" y="1312436"/>
            <a:ext cx="10453099" cy="4626027"/>
          </a:xfrm>
        </p:spPr>
        <p:txBody>
          <a:bodyPr>
            <a:normAutofit/>
          </a:bodyPr>
          <a:lstStyle/>
          <a:p>
            <a:pPr>
              <a:spcAft>
                <a:spcPts val="1000"/>
              </a:spcAft>
            </a:pPr>
            <a:r>
              <a:rPr lang="en-US" dirty="0"/>
              <a:t>WHAT ARE THE OBJECTIVES?</a:t>
            </a:r>
          </a:p>
          <a:p>
            <a:pPr marL="342900" lvl="1" indent="-342900" algn="just">
              <a:spcBef>
                <a:spcPts val="1000"/>
              </a:spcBef>
              <a:buFont typeface="Wingdings" charset="2"/>
              <a:buChar char="q"/>
              <a:defRPr/>
            </a:pPr>
            <a:r>
              <a:rPr lang="en-US" sz="2400" noProof="1"/>
              <a:t>Negative situations of the problem tree </a:t>
            </a:r>
            <a:r>
              <a:rPr lang="en-US" sz="2400" b="1" noProof="1"/>
              <a:t>converted into positive achievements = objectives </a:t>
            </a:r>
          </a:p>
          <a:p>
            <a:pPr marL="342900" lvl="1" indent="-342900" algn="just">
              <a:spcBef>
                <a:spcPts val="1000"/>
              </a:spcBef>
              <a:buFont typeface="Wingdings" charset="2"/>
              <a:buChar char="q"/>
              <a:defRPr/>
            </a:pPr>
            <a:r>
              <a:rPr lang="en-US" sz="2400" b="1" noProof="1"/>
              <a:t>Methodological approach </a:t>
            </a:r>
            <a:r>
              <a:rPr lang="en-US" sz="2400" noProof="1"/>
              <a:t>to:</a:t>
            </a:r>
          </a:p>
          <a:p>
            <a:pPr marL="1257300" lvl="1" indent="-342900" algn="just">
              <a:buFont typeface="Wingdings" charset="2"/>
              <a:buChar char="v"/>
              <a:defRPr/>
            </a:pPr>
            <a:r>
              <a:rPr lang="fr-FR" sz="2400" noProof="1">
                <a:latin typeface="Century Gothic" pitchFamily="34" charset="0"/>
              </a:rPr>
              <a:t>Get an overview of the </a:t>
            </a:r>
            <a:r>
              <a:rPr lang="en-US" sz="2400" noProof="1">
                <a:latin typeface="Century Gothic" pitchFamily="34" charset="0"/>
              </a:rPr>
              <a:t>desired future situation (when all problems are remedied) </a:t>
            </a:r>
          </a:p>
          <a:p>
            <a:pPr marL="1257300" lvl="1" indent="-342900" algn="just">
              <a:buFont typeface="Wingdings" charset="2"/>
              <a:buChar char="v"/>
              <a:defRPr/>
            </a:pPr>
            <a:r>
              <a:rPr lang="en-US" sz="2400" noProof="1">
                <a:latin typeface="Century Gothic" pitchFamily="34" charset="0"/>
              </a:rPr>
              <a:t>Illustrate means-ends relationship</a:t>
            </a:r>
          </a:p>
          <a:p>
            <a:pPr marL="1257300" lvl="1" indent="-342900" algn="just">
              <a:buFont typeface="Wingdings" charset="2"/>
              <a:buChar char="v"/>
              <a:defRPr/>
            </a:pPr>
            <a:r>
              <a:rPr lang="en-US" sz="2400" noProof="1">
                <a:latin typeface="Century Gothic" pitchFamily="34" charset="0"/>
              </a:rPr>
              <a:t>Keep the analysis of potential objectives clearly based on adressing a range of identified priority problems</a:t>
            </a:r>
          </a:p>
          <a:p>
            <a:pPr marL="1257300" lvl="1" indent="-342900" algn="just">
              <a:buFont typeface="Wingdings" charset="2"/>
              <a:buChar char="v"/>
              <a:defRPr/>
            </a:pPr>
            <a:r>
              <a:rPr lang="en-US" sz="2400" noProof="1">
                <a:latin typeface="Century Gothic" pitchFamily="34" charset="0"/>
              </a:rPr>
              <a:t>Provides the basis for the project strategy analysis!</a:t>
            </a:r>
          </a:p>
          <a:p>
            <a:pPr marL="1257300" lvl="1" indent="-342900" algn="just">
              <a:buFont typeface="Wingdings" charset="2"/>
              <a:buChar char="v"/>
              <a:defRPr/>
            </a:pPr>
            <a:endParaRPr lang="fr-FR" noProof="1">
              <a:latin typeface="Century Gothic" pitchFamily="34" charset="0"/>
            </a:endParaRPr>
          </a:p>
        </p:txBody>
      </p:sp>
    </p:spTree>
    <p:extLst>
      <p:ext uri="{BB962C8B-B14F-4D97-AF65-F5344CB8AC3E}">
        <p14:creationId xmlns:p14="http://schemas.microsoft.com/office/powerpoint/2010/main" val="95437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838200" y="372361"/>
            <a:ext cx="8894763" cy="595983"/>
          </a:xfrm>
        </p:spPr>
        <p:txBody>
          <a:bodyPr/>
          <a:lstStyle/>
          <a:p>
            <a:r>
              <a:rPr lang="en-GB" dirty="0"/>
              <a:t>Objective analysis: building the “objective tree”</a:t>
            </a:r>
          </a:p>
        </p:txBody>
      </p:sp>
      <p:sp>
        <p:nvSpPr>
          <p:cNvPr id="7" name="Freccia a destra 19"/>
          <p:cNvSpPr/>
          <p:nvPr/>
        </p:nvSpPr>
        <p:spPr>
          <a:xfrm rot="16200000">
            <a:off x="8183287" y="3164821"/>
            <a:ext cx="2959099" cy="678574"/>
          </a:xfrm>
          <a:prstGeom prst="rightArrow">
            <a:avLst/>
          </a:prstGeom>
          <a:solidFill>
            <a:schemeClr val="accent1">
              <a:lumMod val="20000"/>
              <a:lumOff val="80000"/>
            </a:schemeClr>
          </a:solidFill>
          <a:ln w="19050">
            <a:solidFill>
              <a:srgbClr val="071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15"/>
          <p:cNvSpPr/>
          <p:nvPr/>
        </p:nvSpPr>
        <p:spPr>
          <a:xfrm>
            <a:off x="8782923" y="5167744"/>
            <a:ext cx="1821577" cy="445078"/>
          </a:xfrm>
          <a:prstGeom prst="ellipse">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1400" b="1" dirty="0">
                <a:solidFill>
                  <a:srgbClr val="07146F"/>
                </a:solidFill>
                <a:latin typeface="Century Gothic" pitchFamily="34" charset="0"/>
              </a:rPr>
              <a:t>MEANS</a:t>
            </a:r>
            <a:endParaRPr lang="it-IT" sz="1400" b="1" dirty="0">
              <a:solidFill>
                <a:schemeClr val="tx1"/>
              </a:solidFill>
              <a:latin typeface="Century Gothic" pitchFamily="34" charset="0"/>
            </a:endParaRPr>
          </a:p>
        </p:txBody>
      </p:sp>
      <p:sp>
        <p:nvSpPr>
          <p:cNvPr id="13" name="Ovale 15"/>
          <p:cNvSpPr/>
          <p:nvPr/>
        </p:nvSpPr>
        <p:spPr>
          <a:xfrm>
            <a:off x="8758674" y="1395394"/>
            <a:ext cx="1821577" cy="445078"/>
          </a:xfrm>
          <a:prstGeom prst="ellipse">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1400" b="1" dirty="0">
                <a:solidFill>
                  <a:srgbClr val="07146F"/>
                </a:solidFill>
                <a:latin typeface="Century Gothic" pitchFamily="34" charset="0"/>
              </a:rPr>
              <a:t>ENDS</a:t>
            </a:r>
            <a:endParaRPr lang="it-IT" sz="1400" b="1" dirty="0">
              <a:solidFill>
                <a:schemeClr val="tx1"/>
              </a:solidFill>
              <a:latin typeface="Century Gothic" pitchFamily="34" charset="0"/>
            </a:endParaRPr>
          </a:p>
        </p:txBody>
      </p:sp>
      <p:sp>
        <p:nvSpPr>
          <p:cNvPr id="29"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33"/>
          <p:cNvSpPr>
            <a:spLocks noChangeArrowheads="1"/>
          </p:cNvSpPr>
          <p:nvPr/>
        </p:nvSpPr>
        <p:spPr bwMode="auto">
          <a:xfrm>
            <a:off x="228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cxnSp>
        <p:nvCxnSpPr>
          <p:cNvPr id="54" name="Straight Arrow Connector 112"/>
          <p:cNvCxnSpPr/>
          <p:nvPr/>
        </p:nvCxnSpPr>
        <p:spPr>
          <a:xfrm flipH="1" flipV="1">
            <a:off x="2371090" y="7984490"/>
            <a:ext cx="563880" cy="453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111"/>
          <p:cNvCxnSpPr/>
          <p:nvPr/>
        </p:nvCxnSpPr>
        <p:spPr>
          <a:xfrm flipV="1">
            <a:off x="5074920" y="7552055"/>
            <a:ext cx="387350" cy="438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13"/>
          <p:cNvCxnSpPr/>
          <p:nvPr/>
        </p:nvCxnSpPr>
        <p:spPr>
          <a:xfrm flipH="1" flipV="1">
            <a:off x="6035675" y="7560945"/>
            <a:ext cx="117475" cy="685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23"/>
          <p:cNvCxnSpPr/>
          <p:nvPr/>
        </p:nvCxnSpPr>
        <p:spPr>
          <a:xfrm flipH="1" flipV="1">
            <a:off x="5107940" y="8249285"/>
            <a:ext cx="455930" cy="226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62"/>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sp>
        <p:nvSpPr>
          <p:cNvPr id="60" name="Rectangle 76"/>
          <p:cNvSpPr>
            <a:spLocks noChangeArrowheads="1"/>
          </p:cNvSpPr>
          <p:nvPr/>
        </p:nvSpPr>
        <p:spPr bwMode="auto">
          <a:xfrm>
            <a:off x="3810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pic>
        <p:nvPicPr>
          <p:cNvPr id="63" name="Image 4">
            <a:extLst>
              <a:ext uri="{FF2B5EF4-FFF2-40B4-BE49-F238E27FC236}">
                <a16:creationId xmlns:a16="http://schemas.microsoft.com/office/drawing/2014/main" xmlns="" id="{CAA7242E-FB2B-4B30-9227-892B516326DA}"/>
              </a:ext>
            </a:extLst>
          </p:cNvPr>
          <p:cNvPicPr>
            <a:picLocks noChangeAspect="1"/>
          </p:cNvPicPr>
          <p:nvPr/>
        </p:nvPicPr>
        <p:blipFill>
          <a:blip r:embed="rId3"/>
          <a:stretch>
            <a:fillRect/>
          </a:stretch>
        </p:blipFill>
        <p:spPr>
          <a:xfrm>
            <a:off x="838200" y="1098550"/>
            <a:ext cx="7867650" cy="5349077"/>
          </a:xfrm>
          <a:prstGeom prst="rect">
            <a:avLst/>
          </a:prstGeom>
        </p:spPr>
      </p:pic>
    </p:spTree>
    <p:extLst>
      <p:ext uri="{BB962C8B-B14F-4D97-AF65-F5344CB8AC3E}">
        <p14:creationId xmlns:p14="http://schemas.microsoft.com/office/powerpoint/2010/main" val="72658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Strategy analysis</a:t>
            </a:r>
          </a:p>
        </p:txBody>
      </p:sp>
      <p:sp>
        <p:nvSpPr>
          <p:cNvPr id="7" name="Content Placeholder 6"/>
          <p:cNvSpPr>
            <a:spLocks noGrp="1"/>
          </p:cNvSpPr>
          <p:nvPr>
            <p:ph idx="1"/>
          </p:nvPr>
        </p:nvSpPr>
        <p:spPr>
          <a:xfrm>
            <a:off x="838200" y="1117600"/>
            <a:ext cx="9614648" cy="4750921"/>
          </a:xfrm>
        </p:spPr>
        <p:txBody>
          <a:bodyPr>
            <a:normAutofit/>
          </a:bodyPr>
          <a:lstStyle/>
          <a:p>
            <a:r>
              <a:rPr lang="en-GB" dirty="0"/>
              <a:t>DEFINING THE SCOPE OF YOUR PROJECT IDEA</a:t>
            </a:r>
          </a:p>
          <a:p>
            <a:endParaRPr lang="en-GB" sz="2000" dirty="0"/>
          </a:p>
        </p:txBody>
      </p:sp>
      <p:sp>
        <p:nvSpPr>
          <p:cNvPr id="4" name="Oval Callout 8"/>
          <p:cNvSpPr/>
          <p:nvPr/>
        </p:nvSpPr>
        <p:spPr>
          <a:xfrm>
            <a:off x="585523" y="1794699"/>
            <a:ext cx="3464719" cy="1653117"/>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dirty="0">
                <a:solidFill>
                  <a:schemeClr val="tx1"/>
                </a:solidFill>
                <a:effectLst/>
                <a:latin typeface="Century Gothic"/>
                <a:ea typeface="Calibri"/>
                <a:cs typeface="Times New Roman"/>
              </a:rPr>
              <a:t>Shall all identified problems/objectives </a:t>
            </a:r>
            <a:r>
              <a:rPr lang="en-GB" altLang="fr-FR" noProof="1">
                <a:solidFill>
                  <a:schemeClr val="tx1"/>
                </a:solidFill>
                <a:latin typeface="Century Gothic" pitchFamily="34" charset="0"/>
              </a:rPr>
              <a:t>be tackled or </a:t>
            </a:r>
            <a:r>
              <a:rPr lang="en-GB" altLang="fr-FR" b="1" noProof="1">
                <a:solidFill>
                  <a:schemeClr val="tx1"/>
                </a:solidFill>
                <a:latin typeface="Century Gothic" pitchFamily="34" charset="0"/>
              </a:rPr>
              <a:t>only a few</a:t>
            </a:r>
            <a:r>
              <a:rPr lang="en-GB" altLang="fr-FR" noProof="1">
                <a:solidFill>
                  <a:schemeClr val="tx1"/>
                </a:solidFill>
                <a:latin typeface="Century Gothic" pitchFamily="34" charset="0"/>
              </a:rPr>
              <a:t>?</a:t>
            </a:r>
          </a:p>
        </p:txBody>
      </p:sp>
      <p:sp>
        <p:nvSpPr>
          <p:cNvPr id="5" name="Oval Callout 7"/>
          <p:cNvSpPr/>
          <p:nvPr/>
        </p:nvSpPr>
        <p:spPr>
          <a:xfrm>
            <a:off x="4167717" y="1794699"/>
            <a:ext cx="4047068" cy="1871655"/>
          </a:xfrm>
          <a:prstGeom prst="wedgeEllipseCallout">
            <a:avLst/>
          </a:prstGeom>
          <a:solidFill>
            <a:schemeClr val="tx2">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a:solidFill>
                  <a:schemeClr val="tx1"/>
                </a:solidFill>
                <a:latin typeface="Century Gothic" pitchFamily="34" charset="0"/>
              </a:rPr>
              <a:t>What objective(s) cannot be reached acting only on a national/regional/local level and </a:t>
            </a:r>
            <a:r>
              <a:rPr lang="en-GB" b="1" dirty="0">
                <a:solidFill>
                  <a:schemeClr val="tx1"/>
                </a:solidFill>
                <a:latin typeface="Century Gothic" pitchFamily="34" charset="0"/>
              </a:rPr>
              <a:t>needs CBC</a:t>
            </a:r>
            <a:r>
              <a:rPr lang="en-GB" dirty="0">
                <a:solidFill>
                  <a:schemeClr val="tx1"/>
                </a:solidFill>
                <a:latin typeface="Century Gothic" pitchFamily="34" charset="0"/>
              </a:rPr>
              <a:t>?</a:t>
            </a:r>
            <a:endParaRPr lang="en-US" dirty="0">
              <a:solidFill>
                <a:schemeClr val="tx1"/>
              </a:solidFill>
              <a:effectLst/>
              <a:latin typeface="Century Gothic"/>
              <a:ea typeface="Calibri"/>
              <a:cs typeface="Times New Roman"/>
            </a:endParaRPr>
          </a:p>
        </p:txBody>
      </p:sp>
      <p:sp>
        <p:nvSpPr>
          <p:cNvPr id="6" name="Oval Callout 5"/>
          <p:cNvSpPr/>
          <p:nvPr/>
        </p:nvSpPr>
        <p:spPr>
          <a:xfrm>
            <a:off x="1002857" y="3942881"/>
            <a:ext cx="4207934" cy="1644649"/>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altLang="fr-FR" noProof="1">
                <a:solidFill>
                  <a:schemeClr val="tx1"/>
                </a:solidFill>
                <a:latin typeface="Century Gothic" pitchFamily="34" charset="0"/>
              </a:rPr>
              <a:t>What can realistically be afforded within the ENI MED call </a:t>
            </a:r>
            <a:r>
              <a:rPr lang="en-GB" altLang="fr-FR" b="1" noProof="1">
                <a:solidFill>
                  <a:schemeClr val="tx1"/>
                </a:solidFill>
                <a:latin typeface="Century Gothic" pitchFamily="34" charset="0"/>
              </a:rPr>
              <a:t>financial limits</a:t>
            </a:r>
            <a:r>
              <a:rPr lang="en-GB" altLang="fr-FR" noProof="1">
                <a:solidFill>
                  <a:schemeClr val="tx1"/>
                </a:solidFill>
                <a:latin typeface="Century Gothic" pitchFamily="34" charset="0"/>
              </a:rPr>
              <a:t>?</a:t>
            </a:r>
          </a:p>
        </p:txBody>
      </p:sp>
      <p:sp>
        <p:nvSpPr>
          <p:cNvPr id="8" name="Oval Callout 4"/>
          <p:cNvSpPr/>
          <p:nvPr/>
        </p:nvSpPr>
        <p:spPr>
          <a:xfrm>
            <a:off x="8449735" y="2087594"/>
            <a:ext cx="2840566" cy="1316006"/>
          </a:xfrm>
          <a:prstGeom prst="wedgeEllipseCallout">
            <a:avLst/>
          </a:prstGeom>
          <a:solidFill>
            <a:schemeClr val="accent5">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Will it contribute to </a:t>
            </a:r>
            <a:r>
              <a:rPr lang="en-GB" altLang="fr-FR" b="1" noProof="1">
                <a:solidFill>
                  <a:schemeClr val="tx1"/>
                </a:solidFill>
                <a:latin typeface="Century Gothic" pitchFamily="34" charset="0"/>
              </a:rPr>
              <a:t>programme indicators</a:t>
            </a:r>
            <a:r>
              <a:rPr lang="en-GB" altLang="fr-FR" noProof="1">
                <a:solidFill>
                  <a:schemeClr val="tx1"/>
                </a:solidFill>
                <a:latin typeface="Century Gothic" pitchFamily="34" charset="0"/>
              </a:rPr>
              <a:t>?</a:t>
            </a:r>
          </a:p>
        </p:txBody>
      </p:sp>
      <p:sp>
        <p:nvSpPr>
          <p:cNvPr id="9" name="Oval Callout 7"/>
          <p:cNvSpPr/>
          <p:nvPr/>
        </p:nvSpPr>
        <p:spPr>
          <a:xfrm>
            <a:off x="5533715" y="3830880"/>
            <a:ext cx="4919133" cy="1991648"/>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How does it </a:t>
            </a:r>
            <a:r>
              <a:rPr lang="en-GB" altLang="fr-FR" b="1" noProof="1">
                <a:solidFill>
                  <a:schemeClr val="tx1"/>
                </a:solidFill>
                <a:latin typeface="Century Gothic" pitchFamily="34" charset="0"/>
              </a:rPr>
              <a:t>build upon previous/current/planned actions in this field</a:t>
            </a:r>
            <a:r>
              <a:rPr lang="en-GB" altLang="fr-FR" noProof="1">
                <a:solidFill>
                  <a:schemeClr val="tx1"/>
                </a:solidFill>
                <a:latin typeface="Century Gothic" pitchFamily="34" charset="0"/>
              </a:rPr>
              <a:t>? Possible complementarities/synergies/overlaps? Scope for replication?</a:t>
            </a:r>
          </a:p>
        </p:txBody>
      </p:sp>
    </p:spTree>
    <p:extLst>
      <p:ext uri="{BB962C8B-B14F-4D97-AF65-F5344CB8AC3E}">
        <p14:creationId xmlns:p14="http://schemas.microsoft.com/office/powerpoint/2010/main" val="12708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Let’s practice on problem and objective analysis</a:t>
            </a:r>
          </a:p>
        </p:txBody>
      </p:sp>
    </p:spTree>
    <p:extLst>
      <p:ext uri="{BB962C8B-B14F-4D97-AF65-F5344CB8AC3E}">
        <p14:creationId xmlns:p14="http://schemas.microsoft.com/office/powerpoint/2010/main" val="92909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Problem analysis – group work (per priority) </a:t>
            </a:r>
          </a:p>
        </p:txBody>
      </p:sp>
      <p:graphicFrame>
        <p:nvGraphicFramePr>
          <p:cNvPr id="4" name="3 Tabla"/>
          <p:cNvGraphicFramePr>
            <a:graphicFrameLocks noGrp="1"/>
          </p:cNvGraphicFramePr>
          <p:nvPr>
            <p:extLst>
              <p:ext uri="{D42A27DB-BD31-4B8C-83A1-F6EECF244321}">
                <p14:modId xmlns:p14="http://schemas.microsoft.com/office/powerpoint/2010/main" val="4187951156"/>
              </p:ext>
            </p:extLst>
          </p:nvPr>
        </p:nvGraphicFramePr>
        <p:xfrm>
          <a:off x="1643380" y="1112398"/>
          <a:ext cx="9009380" cy="5367528"/>
        </p:xfrm>
        <a:graphic>
          <a:graphicData uri="http://schemas.openxmlformats.org/drawingml/2006/table">
            <a:tbl>
              <a:tblPr firstRow="1" bandRow="1">
                <a:tableStyleId>{69CF1AB2-1976-4502-BF36-3FF5EA218861}</a:tableStyleId>
              </a:tblPr>
              <a:tblGrid>
                <a:gridCol w="4612888">
                  <a:extLst>
                    <a:ext uri="{9D8B030D-6E8A-4147-A177-3AD203B41FA5}">
                      <a16:colId xmlns:a16="http://schemas.microsoft.com/office/drawing/2014/main" xmlns="" val="20000"/>
                    </a:ext>
                  </a:extLst>
                </a:gridCol>
                <a:gridCol w="4396492">
                  <a:extLst>
                    <a:ext uri="{9D8B030D-6E8A-4147-A177-3AD203B41FA5}">
                      <a16:colId xmlns:a16="http://schemas.microsoft.com/office/drawing/2014/main" xmlns="" val="20001"/>
                    </a:ext>
                  </a:extLst>
                </a:gridCol>
              </a:tblGrid>
              <a:tr h="886968">
                <a:tc>
                  <a:txBody>
                    <a:bodyPr/>
                    <a:lstStyle/>
                    <a:p>
                      <a:pPr marL="0" algn="l" defTabSz="914400" rtl="0" eaLnBrk="1" latinLnBrk="0" hangingPunct="1"/>
                      <a:r>
                        <a:rPr lang="en-GB" altLang="fr-FR" sz="1800" b="1" kern="1200" dirty="0">
                          <a:solidFill>
                            <a:schemeClr val="dk1"/>
                          </a:solidFill>
                          <a:latin typeface="+mj-lt"/>
                          <a:ea typeface="+mn-ea"/>
                          <a:cs typeface="+mn-cs"/>
                        </a:rPr>
                        <a:t>Brainstorm main cross border problems related to the priority and select one individual focal problem </a:t>
                      </a:r>
                      <a:endParaRPr lang="fr-FR" sz="1800" b="1" kern="1200" dirty="0">
                        <a:solidFill>
                          <a:schemeClr val="dk1"/>
                        </a:solidFill>
                        <a:latin typeface="+mj-lt"/>
                        <a:ea typeface="+mn-ea"/>
                        <a:cs typeface="+mn-cs"/>
                      </a:endParaRPr>
                    </a:p>
                  </a:txBody>
                  <a:tcPr/>
                </a:tc>
                <a:tc>
                  <a:txBody>
                    <a:bodyPr/>
                    <a:lstStyle/>
                    <a:p>
                      <a:pPr marL="285750" indent="-285750" algn="l" defTabSz="914400" rtl="0" eaLnBrk="1" latinLnBrk="0" hangingPunct="1">
                        <a:buFont typeface="Wingdings" panose="05000000000000000000" pitchFamily="2" charset="2"/>
                        <a:buChar char="ü"/>
                      </a:pPr>
                      <a:r>
                        <a:rPr lang="en-GB" altLang="fr-FR" sz="1800" b="0" kern="1200" dirty="0">
                          <a:latin typeface="+mj-lt"/>
                        </a:rPr>
                        <a:t>write on yellow card</a:t>
                      </a:r>
                      <a:endParaRPr lang="fr-FR" sz="1800" b="0" kern="1200" dirty="0">
                        <a:solidFill>
                          <a:schemeClr val="dk1"/>
                        </a:solidFill>
                        <a:latin typeface="+mj-lt"/>
                        <a:ea typeface="+mn-ea"/>
                        <a:cs typeface="+mn-cs"/>
                      </a:endParaRPr>
                    </a:p>
                  </a:txBody>
                  <a:tcPr/>
                </a:tc>
                <a:extLst>
                  <a:ext uri="{0D108BD9-81ED-4DB2-BD59-A6C34878D82A}">
                    <a16:rowId xmlns:a16="http://schemas.microsoft.com/office/drawing/2014/main" xmlns="" val="10000"/>
                  </a:ext>
                </a:extLst>
              </a:tr>
              <a:tr h="886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fr-FR" b="1" dirty="0">
                          <a:latin typeface="+mj-lt"/>
                        </a:rPr>
                        <a:t>Identify related problems to this focal problem </a:t>
                      </a:r>
                      <a:endParaRPr lang="fr-FR" b="1" dirty="0">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altLang="fr-FR" b="0" dirty="0">
                          <a:latin typeface="+mj-lt"/>
                        </a:rPr>
                        <a:t>write on yellow cards</a:t>
                      </a:r>
                    </a:p>
                    <a:p>
                      <a:pPr marL="285750" indent="-285750">
                        <a:buFont typeface="Wingdings" panose="05000000000000000000" pitchFamily="2" charset="2"/>
                        <a:buChar char="ü"/>
                      </a:pPr>
                      <a:endParaRPr lang="fr-FR" b="0" dirty="0">
                        <a:latin typeface="+mj-lt"/>
                      </a:endParaRPr>
                    </a:p>
                  </a:txBody>
                  <a:tcPr/>
                </a:tc>
                <a:extLst>
                  <a:ext uri="{0D108BD9-81ED-4DB2-BD59-A6C34878D82A}">
                    <a16:rowId xmlns:a16="http://schemas.microsoft.com/office/drawing/2014/main" xmlns="" val="10001"/>
                  </a:ext>
                </a:extLst>
              </a:tr>
              <a:tr h="1166744">
                <a:tc>
                  <a:txBody>
                    <a:bodyPr/>
                    <a:lstStyle/>
                    <a:p>
                      <a:r>
                        <a:rPr lang="en-GB" altLang="fr-FR" b="1" dirty="0">
                          <a:latin typeface="+mj-lt"/>
                        </a:rPr>
                        <a:t>Establish hierarchy of causes and effects </a:t>
                      </a:r>
                      <a:endParaRPr lang="fr-FR" b="1" dirty="0">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altLang="fr-FR" b="0" dirty="0">
                          <a:latin typeface="+mj-lt"/>
                        </a:rPr>
                        <a:t>stick accordingly the cards on the flipchart paper and draw arrows</a:t>
                      </a:r>
                      <a:r>
                        <a:rPr lang="ru-RU" altLang="fr-FR" b="0" dirty="0">
                          <a:latin typeface="+mj-lt"/>
                        </a:rPr>
                        <a:t> </a:t>
                      </a:r>
                      <a:r>
                        <a:rPr lang="en-US" altLang="fr-FR" b="0" dirty="0">
                          <a:latin typeface="+mj-lt"/>
                        </a:rPr>
                        <a:t>from </a:t>
                      </a:r>
                      <a:r>
                        <a:rPr lang="en-GB" altLang="fr-FR" b="0" dirty="0">
                          <a:latin typeface="+mj-lt"/>
                        </a:rPr>
                        <a:t>causes to effects</a:t>
                      </a:r>
                    </a:p>
                    <a:p>
                      <a:pPr marL="285750" indent="-285750">
                        <a:buFont typeface="Wingdings" panose="05000000000000000000" pitchFamily="2" charset="2"/>
                        <a:buChar char="ü"/>
                      </a:pPr>
                      <a:endParaRPr lang="fr-FR" b="0" dirty="0">
                        <a:latin typeface="+mj-lt"/>
                      </a:endParaRPr>
                    </a:p>
                  </a:txBody>
                  <a:tcPr/>
                </a:tc>
                <a:extLst>
                  <a:ext uri="{0D108BD9-81ED-4DB2-BD59-A6C34878D82A}">
                    <a16:rowId xmlns:a16="http://schemas.microsoft.com/office/drawing/2014/main" xmlns="" val="10002"/>
                  </a:ext>
                </a:extLst>
              </a:tr>
              <a:tr h="1092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fr-FR" b="1" dirty="0">
                          <a:latin typeface="+mj-lt"/>
                        </a:rPr>
                        <a:t>Identify who’s affected by each problem  </a:t>
                      </a:r>
                      <a:endParaRPr lang="fr-FR" b="1" dirty="0">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altLang="fr-FR" b="0" dirty="0">
                          <a:latin typeface="+mj-lt"/>
                        </a:rPr>
                        <a:t>write on pink cards and stick next to each related problem</a:t>
                      </a:r>
                      <a:endParaRPr lang="en-GB" altLang="fr-FR" sz="1800" b="0" dirty="0">
                        <a:latin typeface="+mj-lt"/>
                      </a:endParaRPr>
                    </a:p>
                    <a:p>
                      <a:pPr marL="285750" indent="-285750">
                        <a:buFont typeface="Wingdings" panose="05000000000000000000" pitchFamily="2" charset="2"/>
                        <a:buChar char="ü"/>
                      </a:pPr>
                      <a:endParaRPr lang="fr-FR" b="0" dirty="0">
                        <a:latin typeface="+mj-lt"/>
                      </a:endParaRPr>
                    </a:p>
                    <a:p>
                      <a:pPr marL="285750" indent="-285750">
                        <a:buFont typeface="Wingdings" panose="05000000000000000000" pitchFamily="2" charset="2"/>
                        <a:buChar char="ü"/>
                      </a:pPr>
                      <a:endParaRPr lang="fr-FR" b="0" dirty="0">
                        <a:latin typeface="+mj-lt"/>
                      </a:endParaRPr>
                    </a:p>
                  </a:txBody>
                  <a:tcPr/>
                </a:tc>
                <a:extLst>
                  <a:ext uri="{0D108BD9-81ED-4DB2-BD59-A6C34878D82A}">
                    <a16:rowId xmlns:a16="http://schemas.microsoft.com/office/drawing/2014/main" xmlns="" val="10003"/>
                  </a:ext>
                </a:extLst>
              </a:tr>
              <a:tr h="109285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fr-FR" sz="1800" b="1" kern="1200" dirty="0">
                          <a:solidFill>
                            <a:schemeClr val="dk1"/>
                          </a:solidFill>
                          <a:latin typeface="+mj-lt"/>
                          <a:ea typeface="+mn-ea"/>
                          <a:cs typeface="+mn-cs"/>
                        </a:rPr>
                        <a:t>A problem is not the absence of a solution, but a negative situation </a:t>
                      </a:r>
                      <a:endParaRPr lang="fr-FR" sz="1800" b="1" kern="1200" dirty="0">
                        <a:solidFill>
                          <a:schemeClr val="dk1"/>
                        </a:solidFill>
                        <a:latin typeface="+mj-lt"/>
                        <a:ea typeface="+mn-ea"/>
                        <a:cs typeface="+mn-cs"/>
                      </a:endParaRP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altLang="fr-FR" sz="1800" b="0" kern="1200" dirty="0">
                          <a:solidFill>
                            <a:schemeClr val="dk1"/>
                          </a:solidFill>
                          <a:latin typeface="+mj-lt"/>
                          <a:ea typeface="+mn-ea"/>
                          <a:cs typeface="+mn-cs"/>
                        </a:rPr>
                        <a:t>e.g. “crops are infested with pests” is a problem, “no pesticides are available” is not)!</a:t>
                      </a:r>
                      <a:endParaRPr lang="en-US" sz="1800" b="0" kern="1200" noProof="1">
                        <a:solidFill>
                          <a:schemeClr val="dk1"/>
                        </a:solidFill>
                        <a:latin typeface="+mj-lt"/>
                        <a:ea typeface="+mn-ea"/>
                        <a:cs typeface="+mn-cs"/>
                      </a:endParaRPr>
                    </a:p>
                    <a:p>
                      <a:pPr marL="285750" indent="-285750">
                        <a:buFont typeface="Wingdings" panose="05000000000000000000" pitchFamily="2" charset="2"/>
                        <a:buChar char="ü"/>
                      </a:pPr>
                      <a:endParaRPr lang="fr-FR" sz="1800" b="1" kern="1200" dirty="0">
                        <a:solidFill>
                          <a:schemeClr val="dk1"/>
                        </a:solidFill>
                        <a:latin typeface="+mj-lt"/>
                        <a:ea typeface="+mn-ea"/>
                        <a:cs typeface="+mn-cs"/>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7502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Objective analysis – group work (per priority)</a:t>
            </a:r>
          </a:p>
        </p:txBody>
      </p:sp>
      <p:graphicFrame>
        <p:nvGraphicFramePr>
          <p:cNvPr id="4" name="3 Tabla"/>
          <p:cNvGraphicFramePr>
            <a:graphicFrameLocks noGrp="1"/>
          </p:cNvGraphicFramePr>
          <p:nvPr>
            <p:extLst>
              <p:ext uri="{D42A27DB-BD31-4B8C-83A1-F6EECF244321}">
                <p14:modId xmlns:p14="http://schemas.microsoft.com/office/powerpoint/2010/main" val="2418169706"/>
              </p:ext>
            </p:extLst>
          </p:nvPr>
        </p:nvGraphicFramePr>
        <p:xfrm>
          <a:off x="1643380" y="1069340"/>
          <a:ext cx="9009380" cy="5011420"/>
        </p:xfrm>
        <a:graphic>
          <a:graphicData uri="http://schemas.openxmlformats.org/drawingml/2006/table">
            <a:tbl>
              <a:tblPr firstRow="1" bandRow="1">
                <a:tableStyleId>{69CF1AB2-1976-4502-BF36-3FF5EA218861}</a:tableStyleId>
              </a:tblPr>
              <a:tblGrid>
                <a:gridCol w="4612888">
                  <a:extLst>
                    <a:ext uri="{9D8B030D-6E8A-4147-A177-3AD203B41FA5}">
                      <a16:colId xmlns:a16="http://schemas.microsoft.com/office/drawing/2014/main" xmlns="" val="20000"/>
                    </a:ext>
                  </a:extLst>
                </a:gridCol>
                <a:gridCol w="4396492">
                  <a:extLst>
                    <a:ext uri="{9D8B030D-6E8A-4147-A177-3AD203B41FA5}">
                      <a16:colId xmlns:a16="http://schemas.microsoft.com/office/drawing/2014/main" xmlns="" val="20001"/>
                    </a:ext>
                  </a:extLst>
                </a:gridCol>
              </a:tblGrid>
              <a:tr h="886968">
                <a:tc>
                  <a:txBody>
                    <a:bodyPr/>
                    <a:lstStyle/>
                    <a:p>
                      <a:pPr marL="0" algn="l" defTabSz="914400" rtl="0" eaLnBrk="1" latinLnBrk="0" hangingPunct="1"/>
                      <a:r>
                        <a:rPr lang="en-GB" sz="1800" b="1" dirty="0">
                          <a:latin typeface="+mj-lt"/>
                        </a:rPr>
                        <a:t>Reformulate all negative situations of the problems analysis into positive situations that are desirable and realistically achievable </a:t>
                      </a:r>
                      <a:endParaRPr lang="fr-FR" sz="1800" b="1" kern="1200" dirty="0">
                        <a:solidFill>
                          <a:schemeClr val="dk1"/>
                        </a:solidFill>
                        <a:latin typeface="+mj-lt"/>
                        <a:ea typeface="+mn-ea"/>
                        <a:cs typeface="+mn-cs"/>
                      </a:endParaRPr>
                    </a:p>
                  </a:txBody>
                  <a:tcPr/>
                </a:tc>
                <a:tc>
                  <a:txBody>
                    <a:bodyPr/>
                    <a:lstStyle/>
                    <a:p>
                      <a:pPr marL="450850" marR="0" indent="-450850" algn="just" defTabSz="914400" rtl="0" eaLnBrk="1" fontAlgn="auto" latinLnBrk="0" hangingPunct="1">
                        <a:lnSpc>
                          <a:spcPct val="100000"/>
                        </a:lnSpc>
                        <a:spcBef>
                          <a:spcPts val="300"/>
                        </a:spcBef>
                        <a:spcAft>
                          <a:spcPts val="1000"/>
                        </a:spcAft>
                        <a:buClrTx/>
                        <a:buSzTx/>
                        <a:buFont typeface="Wingdings" panose="05000000000000000000" pitchFamily="2" charset="2"/>
                        <a:buChar char="ü"/>
                        <a:tabLst/>
                        <a:defRPr/>
                      </a:pPr>
                      <a:r>
                        <a:rPr lang="en-GB" sz="1800" b="0" dirty="0">
                          <a:latin typeface="+mj-lt"/>
                        </a:rPr>
                        <a:t>write on green cards</a:t>
                      </a:r>
                    </a:p>
                    <a:p>
                      <a:pPr marL="450850" marR="0" indent="-450850" algn="just" defTabSz="914400" rtl="0" eaLnBrk="1" fontAlgn="auto" latinLnBrk="0" hangingPunct="1">
                        <a:lnSpc>
                          <a:spcPct val="100000"/>
                        </a:lnSpc>
                        <a:spcBef>
                          <a:spcPts val="300"/>
                        </a:spcBef>
                        <a:spcAft>
                          <a:spcPts val="1000"/>
                        </a:spcAft>
                        <a:buClrTx/>
                        <a:buSzTx/>
                        <a:buFont typeface="Wingdings" panose="05000000000000000000" pitchFamily="2" charset="2"/>
                        <a:buChar char="ü"/>
                        <a:tabLst/>
                        <a:defRPr/>
                      </a:pPr>
                      <a:r>
                        <a:rPr lang="en-GB" sz="1800" b="0" dirty="0">
                          <a:latin typeface="+mj-lt"/>
                        </a:rPr>
                        <a:t>Organise on the flipchart paper accordingly at the same line as appropriate problem </a:t>
                      </a:r>
                    </a:p>
                    <a:p>
                      <a:pPr marL="450850" indent="-450850" algn="just">
                        <a:lnSpc>
                          <a:spcPct val="100000"/>
                        </a:lnSpc>
                        <a:spcBef>
                          <a:spcPts val="300"/>
                        </a:spcBef>
                        <a:spcAft>
                          <a:spcPts val="1000"/>
                        </a:spcAft>
                        <a:buFont typeface="Wingdings" panose="05000000000000000000" pitchFamily="2" charset="2"/>
                        <a:buChar char="ü"/>
                        <a:defRPr/>
                      </a:pPr>
                      <a:endParaRPr lang="en-GB" sz="1800" b="0" dirty="0">
                        <a:latin typeface="+mj-lt"/>
                      </a:endParaRPr>
                    </a:p>
                  </a:txBody>
                  <a:tcPr/>
                </a:tc>
                <a:extLst>
                  <a:ext uri="{0D108BD9-81ED-4DB2-BD59-A6C34878D82A}">
                    <a16:rowId xmlns:a16="http://schemas.microsoft.com/office/drawing/2014/main" xmlns="" val="10000"/>
                  </a:ext>
                </a:extLst>
              </a:tr>
              <a:tr h="886968">
                <a:tc>
                  <a:txBody>
                    <a:bodyPr/>
                    <a:lstStyle/>
                    <a:p>
                      <a:pPr marL="0" indent="0" algn="just">
                        <a:lnSpc>
                          <a:spcPct val="100000"/>
                        </a:lnSpc>
                        <a:spcBef>
                          <a:spcPts val="300"/>
                        </a:spcBef>
                        <a:spcAft>
                          <a:spcPts val="1000"/>
                        </a:spcAft>
                        <a:buFont typeface="+mj-lt"/>
                        <a:buNone/>
                        <a:defRPr/>
                      </a:pPr>
                      <a:r>
                        <a:rPr lang="en-GB" sz="1800" b="1" dirty="0">
                          <a:latin typeface="+mj-lt"/>
                        </a:rPr>
                        <a:t>Check the </a:t>
                      </a:r>
                      <a:r>
                        <a:rPr lang="en-GB" sz="1800" b="1" dirty="0">
                          <a:solidFill>
                            <a:srgbClr val="000090"/>
                          </a:solidFill>
                          <a:latin typeface="+mj-lt"/>
                        </a:rPr>
                        <a:t>means-ends </a:t>
                      </a:r>
                      <a:r>
                        <a:rPr lang="en-GB" sz="1800" b="1" dirty="0">
                          <a:latin typeface="+mj-lt"/>
                        </a:rPr>
                        <a:t>relationships to ensure validity and completeness of the hierarchy:</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0" dirty="0">
                          <a:latin typeface="+mj-lt"/>
                        </a:rPr>
                        <a:t>if necessary revise statements, add new objectives (means) if relevant to achieve the objective at the next higher level, delete objectives which do not seem suitable or necessary </a:t>
                      </a:r>
                    </a:p>
                  </a:txBody>
                  <a:tcPr/>
                </a:tc>
                <a:extLst>
                  <a:ext uri="{0D108BD9-81ED-4DB2-BD59-A6C34878D82A}">
                    <a16:rowId xmlns:a16="http://schemas.microsoft.com/office/drawing/2014/main" xmlns="" val="10001"/>
                  </a:ext>
                </a:extLst>
              </a:tr>
              <a:tr h="877692">
                <a:tc>
                  <a:txBody>
                    <a:bodyPr/>
                    <a:lstStyle/>
                    <a:p>
                      <a:pPr marL="0" marR="0" lvl="1" indent="0" algn="just" defTabSz="914400" rtl="0" eaLnBrk="1" fontAlgn="auto" latinLnBrk="0" hangingPunct="1">
                        <a:lnSpc>
                          <a:spcPct val="100000"/>
                        </a:lnSpc>
                        <a:spcBef>
                          <a:spcPts val="300"/>
                        </a:spcBef>
                        <a:spcAft>
                          <a:spcPts val="1000"/>
                        </a:spcAft>
                        <a:buClrTx/>
                        <a:buSzTx/>
                        <a:buFont typeface="+mj-lt"/>
                        <a:buNone/>
                        <a:tabLst/>
                        <a:defRPr/>
                      </a:pPr>
                      <a:r>
                        <a:rPr lang="en-GB" b="1" dirty="0">
                          <a:latin typeface="+mj-lt"/>
                          <a:cs typeface="ＭＳ Ｐゴシック" charset="0"/>
                        </a:rPr>
                        <a:t>Assess impact on stakeholders (positive-negative, involvement realistic?) -</a:t>
                      </a:r>
                      <a:endParaRPr lang="en-GB" sz="1800" b="1" dirty="0">
                        <a:latin typeface="+mj-lt"/>
                      </a:endParaRPr>
                    </a:p>
                  </a:txBody>
                  <a:tcPr/>
                </a:tc>
                <a:tc>
                  <a:txBody>
                    <a:bodyPr/>
                    <a:lstStyle/>
                    <a:p>
                      <a:pPr marL="285750" marR="0" lvl="1" indent="-285750" algn="just" defTabSz="914400" rtl="0" eaLnBrk="1" fontAlgn="auto" latinLnBrk="0" hangingPunct="1">
                        <a:lnSpc>
                          <a:spcPct val="100000"/>
                        </a:lnSpc>
                        <a:spcBef>
                          <a:spcPts val="300"/>
                        </a:spcBef>
                        <a:spcAft>
                          <a:spcPts val="1000"/>
                        </a:spcAft>
                        <a:buClrTx/>
                        <a:buSzTx/>
                        <a:buFont typeface="Wingdings" panose="05000000000000000000" pitchFamily="2" charset="2"/>
                        <a:buChar char="ü"/>
                        <a:tabLst/>
                        <a:defRPr/>
                      </a:pPr>
                      <a:r>
                        <a:rPr lang="en-GB" b="0" dirty="0">
                          <a:latin typeface="+mj-lt"/>
                          <a:cs typeface="ＭＳ Ｐゴシック" charset="0"/>
                        </a:rPr>
                        <a:t>write on pink cards and stick next to the related objective</a:t>
                      </a:r>
                    </a:p>
                    <a:p>
                      <a:pPr marL="450850" indent="-450850" algn="just">
                        <a:lnSpc>
                          <a:spcPct val="100000"/>
                        </a:lnSpc>
                        <a:spcBef>
                          <a:spcPts val="300"/>
                        </a:spcBef>
                        <a:spcAft>
                          <a:spcPts val="1000"/>
                        </a:spcAft>
                        <a:buFont typeface="Wingdings" panose="05000000000000000000" pitchFamily="2" charset="2"/>
                        <a:buChar char="ü"/>
                        <a:defRPr/>
                      </a:pPr>
                      <a:endParaRPr lang="en-GB" sz="1800" b="0" dirty="0">
                        <a:latin typeface="+mj-lt"/>
                      </a:endParaRPr>
                    </a:p>
                    <a:p>
                      <a:pPr marL="285750" indent="-285750">
                        <a:buFont typeface="Wingdings" panose="05000000000000000000" pitchFamily="2" charset="2"/>
                        <a:buChar char="ü"/>
                      </a:pPr>
                      <a:endParaRPr lang="fr-FR" b="0" dirty="0">
                        <a:latin typeface="+mj-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6185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6">
            <a:extLst>
              <a:ext uri="{FF2B5EF4-FFF2-40B4-BE49-F238E27FC236}">
                <a16:creationId xmlns:a16="http://schemas.microsoft.com/office/drawing/2014/main" xmlns="" id="{C7162BF8-9878-465C-B119-B8FE9689CD45}"/>
              </a:ext>
            </a:extLst>
          </p:cNvPr>
          <p:cNvSpPr/>
          <p:nvPr/>
        </p:nvSpPr>
        <p:spPr>
          <a:xfrm>
            <a:off x="5075427" y="952551"/>
            <a:ext cx="1366837" cy="574675"/>
          </a:xfrm>
          <a:prstGeom prst="roundRect">
            <a:avLst/>
          </a:prstGeom>
          <a:solidFill>
            <a:schemeClr val="accent4">
              <a:lumMod val="60000"/>
              <a:lumOff val="40000"/>
            </a:schemeClr>
          </a:solidFill>
          <a:ln>
            <a:solidFill>
              <a:schemeClr val="accent1">
                <a:lumMod val="50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pPr algn="ctr">
              <a:defRPr/>
            </a:pPr>
            <a:r>
              <a:rPr lang="en-US" sz="2400" dirty="0">
                <a:solidFill>
                  <a:srgbClr val="002060"/>
                </a:solidFill>
                <a:latin typeface="+mj-lt"/>
              </a:rPr>
              <a:t>Scope</a:t>
            </a:r>
          </a:p>
          <a:p>
            <a:pPr algn="ctr">
              <a:defRPr/>
            </a:pPr>
            <a:endParaRPr lang="tr-TR" dirty="0"/>
          </a:p>
        </p:txBody>
      </p:sp>
      <p:sp>
        <p:nvSpPr>
          <p:cNvPr id="4" name="Yuvarlatılmış Dikdörtgen 4">
            <a:extLst>
              <a:ext uri="{FF2B5EF4-FFF2-40B4-BE49-F238E27FC236}">
                <a16:creationId xmlns:a16="http://schemas.microsoft.com/office/drawing/2014/main" xmlns="" id="{D7D0037C-DEA5-414D-B496-7B1554C2F96D}"/>
              </a:ext>
            </a:extLst>
          </p:cNvPr>
          <p:cNvSpPr/>
          <p:nvPr/>
        </p:nvSpPr>
        <p:spPr>
          <a:xfrm>
            <a:off x="8179785" y="4750184"/>
            <a:ext cx="2614613" cy="1362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0030" tIns="240030" rIns="240030" bIns="240030" spcCol="1270" anchor="ctr"/>
          <a:lstStyle/>
          <a:p>
            <a:pPr algn="ctr" defTabSz="2800350">
              <a:lnSpc>
                <a:spcPct val="90000"/>
              </a:lnSpc>
              <a:spcAft>
                <a:spcPct val="35000"/>
              </a:spcAft>
              <a:defRPr/>
            </a:pPr>
            <a:endParaRPr lang="tr-TR" sz="6300" dirty="0"/>
          </a:p>
        </p:txBody>
      </p:sp>
      <p:sp>
        <p:nvSpPr>
          <p:cNvPr id="5" name="Yuvarlatılmış Dikdörtgen 12">
            <a:extLst>
              <a:ext uri="{FF2B5EF4-FFF2-40B4-BE49-F238E27FC236}">
                <a16:creationId xmlns:a16="http://schemas.microsoft.com/office/drawing/2014/main" xmlns="" id="{B928BB4F-0235-46A9-8F60-79068656109B}"/>
              </a:ext>
            </a:extLst>
          </p:cNvPr>
          <p:cNvSpPr/>
          <p:nvPr/>
        </p:nvSpPr>
        <p:spPr>
          <a:xfrm>
            <a:off x="7354284" y="3577805"/>
            <a:ext cx="1368425" cy="576263"/>
          </a:xfrm>
          <a:prstGeom prst="roundRect">
            <a:avLst/>
          </a:prstGeom>
          <a:solidFill>
            <a:schemeClr val="accent4">
              <a:lumMod val="60000"/>
              <a:lumOff val="40000"/>
            </a:schemeClr>
          </a:solidFill>
          <a:ln>
            <a:solidFill>
              <a:schemeClr val="accent1">
                <a:lumMod val="50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pPr algn="ctr">
              <a:defRPr/>
            </a:pPr>
            <a:r>
              <a:rPr lang="tr-TR" sz="2400" dirty="0">
                <a:solidFill>
                  <a:srgbClr val="002060"/>
                </a:solidFill>
                <a:latin typeface="+mj-lt"/>
              </a:rPr>
              <a:t>Time</a:t>
            </a:r>
          </a:p>
          <a:p>
            <a:pPr>
              <a:defRPr/>
            </a:pPr>
            <a:endParaRPr lang="tr-TR" dirty="0"/>
          </a:p>
        </p:txBody>
      </p:sp>
      <p:sp>
        <p:nvSpPr>
          <p:cNvPr id="6" name="Yuvarlatılmış Dikdörtgen 15">
            <a:extLst>
              <a:ext uri="{FF2B5EF4-FFF2-40B4-BE49-F238E27FC236}">
                <a16:creationId xmlns:a16="http://schemas.microsoft.com/office/drawing/2014/main" xmlns="" id="{1E49BC74-83A3-4ED4-8FF2-50E36DA3E314}"/>
              </a:ext>
            </a:extLst>
          </p:cNvPr>
          <p:cNvSpPr/>
          <p:nvPr/>
        </p:nvSpPr>
        <p:spPr>
          <a:xfrm>
            <a:off x="2820384" y="3595268"/>
            <a:ext cx="1368425" cy="576262"/>
          </a:xfrm>
          <a:prstGeom prst="roundRect">
            <a:avLst/>
          </a:prstGeom>
          <a:solidFill>
            <a:schemeClr val="accent4">
              <a:lumMod val="60000"/>
              <a:lumOff val="40000"/>
            </a:schemeClr>
          </a:solidFill>
          <a:ln>
            <a:solidFill>
              <a:schemeClr val="accent1">
                <a:lumMod val="50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pPr algn="ctr">
              <a:defRPr/>
            </a:pPr>
            <a:r>
              <a:rPr lang="tr-TR" sz="2400" dirty="0">
                <a:solidFill>
                  <a:srgbClr val="002060"/>
                </a:solidFill>
                <a:latin typeface="+mj-lt"/>
              </a:rPr>
              <a:t>Budget</a:t>
            </a:r>
          </a:p>
          <a:p>
            <a:pPr>
              <a:defRPr/>
            </a:pPr>
            <a:endParaRPr lang="tr-TR" dirty="0"/>
          </a:p>
        </p:txBody>
      </p:sp>
      <p:sp>
        <p:nvSpPr>
          <p:cNvPr id="7" name="İkizkenar Üçgen 6">
            <a:extLst>
              <a:ext uri="{FF2B5EF4-FFF2-40B4-BE49-F238E27FC236}">
                <a16:creationId xmlns:a16="http://schemas.microsoft.com/office/drawing/2014/main" xmlns="" id="{C4418423-7F4E-4B50-8B92-3D2E1778FF2F}"/>
              </a:ext>
            </a:extLst>
          </p:cNvPr>
          <p:cNvSpPr/>
          <p:nvPr/>
        </p:nvSpPr>
        <p:spPr>
          <a:xfrm>
            <a:off x="4333272" y="1619574"/>
            <a:ext cx="2878137" cy="241458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a:p>
        </p:txBody>
      </p:sp>
      <p:graphicFrame>
        <p:nvGraphicFramePr>
          <p:cNvPr id="8" name="Diyagram 7">
            <a:extLst>
              <a:ext uri="{FF2B5EF4-FFF2-40B4-BE49-F238E27FC236}">
                <a16:creationId xmlns:a16="http://schemas.microsoft.com/office/drawing/2014/main" xmlns="" id="{280D0B4F-78D0-499D-8977-C00583092083}"/>
              </a:ext>
            </a:extLst>
          </p:cNvPr>
          <p:cNvGraphicFramePr/>
          <p:nvPr>
            <p:extLst/>
          </p:nvPr>
        </p:nvGraphicFramePr>
        <p:xfrm>
          <a:off x="1409437" y="4321499"/>
          <a:ext cx="8712967" cy="146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 19">
            <a:extLst>
              <a:ext uri="{FF2B5EF4-FFF2-40B4-BE49-F238E27FC236}">
                <a16:creationId xmlns:a16="http://schemas.microsoft.com/office/drawing/2014/main" xmlns="" id="{67DFA4B9-158C-42E1-A384-FD00DEE214B0}"/>
              </a:ext>
            </a:extLst>
          </p:cNvPr>
          <p:cNvGrpSpPr>
            <a:grpSpLocks/>
          </p:cNvGrpSpPr>
          <p:nvPr/>
        </p:nvGrpSpPr>
        <p:grpSpPr bwMode="auto">
          <a:xfrm>
            <a:off x="1380522" y="5920955"/>
            <a:ext cx="8785225" cy="376238"/>
            <a:chOff x="3136668" y="1037147"/>
            <a:chExt cx="5576298" cy="376884"/>
          </a:xfrm>
        </p:grpSpPr>
        <p:sp>
          <p:nvSpPr>
            <p:cNvPr id="10" name="Aynı Yanın Köşesi Yuvarlatılmış Dikdörtgen 20">
              <a:extLst>
                <a:ext uri="{FF2B5EF4-FFF2-40B4-BE49-F238E27FC236}">
                  <a16:creationId xmlns:a16="http://schemas.microsoft.com/office/drawing/2014/main" xmlns="" id="{F0266E33-5D27-419A-9AEE-ADDDBFEB7D0B}"/>
                </a:ext>
              </a:extLst>
            </p:cNvPr>
            <p:cNvSpPr/>
            <p:nvPr/>
          </p:nvSpPr>
          <p:spPr>
            <a:xfrm rot="5400000">
              <a:off x="5736375" y="-1562561"/>
              <a:ext cx="376884" cy="557629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Aynı Yanın Köşesi Yuvarlatılmış Dikdörtgen 4">
              <a:extLst>
                <a:ext uri="{FF2B5EF4-FFF2-40B4-BE49-F238E27FC236}">
                  <a16:creationId xmlns:a16="http://schemas.microsoft.com/office/drawing/2014/main" xmlns="" id="{A692B089-6F39-4236-8765-8FB771B9450E}"/>
                </a:ext>
              </a:extLst>
            </p:cNvPr>
            <p:cNvSpPr/>
            <p:nvPr/>
          </p:nvSpPr>
          <p:spPr>
            <a:xfrm>
              <a:off x="3136668" y="1056230"/>
              <a:ext cx="5558160" cy="338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390" tIns="36195" rIns="72390" bIns="36195" spcCol="1270" anchor="ctr"/>
            <a:lstStyle/>
            <a:p>
              <a:pPr marL="0" lvl="1" defTabSz="844550">
                <a:lnSpc>
                  <a:spcPct val="90000"/>
                </a:lnSpc>
                <a:spcAft>
                  <a:spcPct val="15000"/>
                </a:spcAft>
                <a:defRPr/>
              </a:pPr>
              <a:r>
                <a:rPr lang="en-US" sz="1900" dirty="0">
                  <a:latin typeface="+mj-lt"/>
                </a:rPr>
                <a:t>Combination of planned activities</a:t>
              </a:r>
            </a:p>
          </p:txBody>
        </p:sp>
      </p:grpSp>
      <p:sp>
        <p:nvSpPr>
          <p:cNvPr id="12" name="Yuvarlatılmış Dikdörtgen 22">
            <a:extLst>
              <a:ext uri="{FF2B5EF4-FFF2-40B4-BE49-F238E27FC236}">
                <a16:creationId xmlns:a16="http://schemas.microsoft.com/office/drawing/2014/main" xmlns="" id="{2BFA22CF-EBF5-4B73-834D-145BB428E60D}"/>
              </a:ext>
            </a:extLst>
          </p:cNvPr>
          <p:cNvSpPr/>
          <p:nvPr/>
        </p:nvSpPr>
        <p:spPr>
          <a:xfrm>
            <a:off x="5232591" y="2625305"/>
            <a:ext cx="1055550" cy="842963"/>
          </a:xfrm>
          <a:prstGeom prst="roundRect">
            <a:avLst/>
          </a:prstGeom>
          <a:solidFill>
            <a:schemeClr val="accent4">
              <a:lumMod val="60000"/>
              <a:lumOff val="40000"/>
            </a:schemeClr>
          </a:solidFill>
          <a:ln>
            <a:solidFill>
              <a:schemeClr val="accent1">
                <a:lumMod val="50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pPr algn="ctr">
              <a:defRPr/>
            </a:pPr>
            <a:r>
              <a:rPr lang="tr-TR" sz="1700" dirty="0">
                <a:solidFill>
                  <a:srgbClr val="002060"/>
                </a:solidFill>
                <a:latin typeface="+mj-lt"/>
              </a:rPr>
              <a:t>Risk &amp; Quality</a:t>
            </a:r>
          </a:p>
          <a:p>
            <a:pPr algn="ctr">
              <a:defRPr/>
            </a:pPr>
            <a:endParaRPr lang="tr-TR" sz="2400" dirty="0">
              <a:solidFill>
                <a:srgbClr val="002060"/>
              </a:solidFill>
            </a:endParaRPr>
          </a:p>
          <a:p>
            <a:pPr algn="ctr">
              <a:defRPr/>
            </a:pPr>
            <a:endParaRPr lang="tr-TR" dirty="0"/>
          </a:p>
        </p:txBody>
      </p:sp>
      <p:sp>
        <p:nvSpPr>
          <p:cNvPr id="13" name="Contenidor de text 1">
            <a:extLst>
              <a:ext uri="{FF2B5EF4-FFF2-40B4-BE49-F238E27FC236}">
                <a16:creationId xmlns:a16="http://schemas.microsoft.com/office/drawing/2014/main" xmlns="" id="{700D4FC2-F10E-4F8B-B19C-96188DFF7330}"/>
              </a:ext>
            </a:extLst>
          </p:cNvPr>
          <p:cNvSpPr>
            <a:spLocks noGrp="1"/>
          </p:cNvSpPr>
          <p:nvPr>
            <p:ph type="body" sz="quarter" idx="10"/>
          </p:nvPr>
        </p:nvSpPr>
        <p:spPr>
          <a:xfrm>
            <a:off x="838200" y="311099"/>
            <a:ext cx="8894763" cy="595983"/>
          </a:xfrm>
        </p:spPr>
        <p:txBody>
          <a:bodyPr/>
          <a:lstStyle/>
          <a:p>
            <a:r>
              <a:rPr lang="en-US" sz="2400" dirty="0">
                <a:solidFill>
                  <a:srgbClr val="751D70"/>
                </a:solidFill>
              </a:rPr>
              <a:t>Project key elements</a:t>
            </a:r>
          </a:p>
          <a:p>
            <a:endParaRPr lang="ca-ES" dirty="0"/>
          </a:p>
        </p:txBody>
      </p:sp>
    </p:spTree>
    <p:extLst>
      <p:ext uri="{BB962C8B-B14F-4D97-AF65-F5344CB8AC3E}">
        <p14:creationId xmlns:p14="http://schemas.microsoft.com/office/powerpoint/2010/main" val="216144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E1E6C1AC-531A-4AB3-AA65-80C5D3F3ABD7}"/>
              </a:ext>
            </a:extLst>
          </p:cNvPr>
          <p:cNvSpPr/>
          <p:nvPr/>
        </p:nvSpPr>
        <p:spPr>
          <a:xfrm>
            <a:off x="8379205" y="1183356"/>
            <a:ext cx="3128855" cy="53624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latin typeface="+mj-lt"/>
              </a:rPr>
              <a:t>Application form</a:t>
            </a:r>
          </a:p>
        </p:txBody>
      </p:sp>
      <p:sp>
        <p:nvSpPr>
          <p:cNvPr id="27" name="Rectangle 26">
            <a:extLst>
              <a:ext uri="{FF2B5EF4-FFF2-40B4-BE49-F238E27FC236}">
                <a16:creationId xmlns:a16="http://schemas.microsoft.com/office/drawing/2014/main" xmlns="" id="{DCF9DD50-839A-4934-B161-76D75A2F18C6}"/>
              </a:ext>
            </a:extLst>
          </p:cNvPr>
          <p:cNvSpPr/>
          <p:nvPr/>
        </p:nvSpPr>
        <p:spPr>
          <a:xfrm>
            <a:off x="3383459" y="1183356"/>
            <a:ext cx="4701175" cy="536241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latin typeface="+mj-lt"/>
              </a:rPr>
              <a:t>Intervention logic</a:t>
            </a:r>
          </a:p>
        </p:txBody>
      </p:sp>
      <p:sp>
        <p:nvSpPr>
          <p:cNvPr id="26" name="Rectangle 25">
            <a:extLst>
              <a:ext uri="{FF2B5EF4-FFF2-40B4-BE49-F238E27FC236}">
                <a16:creationId xmlns:a16="http://schemas.microsoft.com/office/drawing/2014/main" xmlns="" id="{874EF90F-838E-4301-9232-4EA9CEC016B9}"/>
              </a:ext>
            </a:extLst>
          </p:cNvPr>
          <p:cNvSpPr/>
          <p:nvPr/>
        </p:nvSpPr>
        <p:spPr>
          <a:xfrm>
            <a:off x="543629" y="1183356"/>
            <a:ext cx="2545259" cy="536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latin typeface="+mj-lt"/>
              </a:rPr>
              <a:t>Results chain</a:t>
            </a:r>
          </a:p>
        </p:txBody>
      </p:sp>
      <p:sp>
        <p:nvSpPr>
          <p:cNvPr id="3" name="Text Placeholder 2"/>
          <p:cNvSpPr>
            <a:spLocks noGrp="1"/>
          </p:cNvSpPr>
          <p:nvPr>
            <p:ph type="body" sz="quarter" idx="10"/>
          </p:nvPr>
        </p:nvSpPr>
        <p:spPr/>
        <p:txBody>
          <a:bodyPr/>
          <a:lstStyle/>
          <a:p>
            <a:r>
              <a:rPr lang="en-US" dirty="0"/>
              <a:t>The intervention logic</a:t>
            </a:r>
          </a:p>
        </p:txBody>
      </p:sp>
      <p:sp>
        <p:nvSpPr>
          <p:cNvPr id="10" name="Rectangle: cantonades arrodonides 9">
            <a:extLst>
              <a:ext uri="{FF2B5EF4-FFF2-40B4-BE49-F238E27FC236}">
                <a16:creationId xmlns:a16="http://schemas.microsoft.com/office/drawing/2014/main" xmlns="" id="{8A945217-1598-485A-8E39-4B5EE985AC07}"/>
              </a:ext>
            </a:extLst>
          </p:cNvPr>
          <p:cNvSpPr/>
          <p:nvPr/>
        </p:nvSpPr>
        <p:spPr>
          <a:xfrm>
            <a:off x="838200" y="3780541"/>
            <a:ext cx="1800000" cy="504000"/>
          </a:xfrm>
          <a:prstGeom prst="roundRect">
            <a:avLst/>
          </a:prstGeom>
          <a:solidFill>
            <a:schemeClr val="accent6">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7147A"/>
                </a:solidFill>
                <a:effectLst/>
                <a:uLnTx/>
                <a:uFillTx/>
                <a:latin typeface="+mj-lt"/>
                <a:ea typeface="+mn-ea"/>
                <a:cs typeface="+mn-cs"/>
              </a:rPr>
              <a:t>outputs</a:t>
            </a:r>
          </a:p>
        </p:txBody>
      </p:sp>
      <p:sp>
        <p:nvSpPr>
          <p:cNvPr id="11" name="Rectangle: cantonades arrodonides 10">
            <a:extLst>
              <a:ext uri="{FF2B5EF4-FFF2-40B4-BE49-F238E27FC236}">
                <a16:creationId xmlns:a16="http://schemas.microsoft.com/office/drawing/2014/main" xmlns="" id="{3EC5FE31-6B58-4749-BE03-CB9B61B01A34}"/>
              </a:ext>
            </a:extLst>
          </p:cNvPr>
          <p:cNvSpPr/>
          <p:nvPr/>
        </p:nvSpPr>
        <p:spPr>
          <a:xfrm>
            <a:off x="838200" y="2799545"/>
            <a:ext cx="1800000" cy="504000"/>
          </a:xfrm>
          <a:prstGeom prst="roundRect">
            <a:avLst/>
          </a:prstGeom>
          <a:solidFill>
            <a:schemeClr val="accent2">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a:solidFill>
                  <a:srgbClr val="07147A"/>
                </a:solidFill>
                <a:latin typeface="+mj-lt"/>
              </a:rPr>
              <a:t>results</a:t>
            </a:r>
            <a:endParaRPr kumimoji="0" lang="en-US" b="0" i="0" u="none" strike="noStrike" kern="0" cap="none" spc="0" normalizeH="0" baseline="0" noProof="0" dirty="0">
              <a:ln>
                <a:noFill/>
              </a:ln>
              <a:solidFill>
                <a:srgbClr val="07147A"/>
              </a:solidFill>
              <a:effectLst/>
              <a:uLnTx/>
              <a:uFillTx/>
              <a:latin typeface="+mj-lt"/>
            </a:endParaRPr>
          </a:p>
        </p:txBody>
      </p:sp>
      <p:sp>
        <p:nvSpPr>
          <p:cNvPr id="12" name="Rectangle: cantonades arrodonides 11">
            <a:extLst>
              <a:ext uri="{FF2B5EF4-FFF2-40B4-BE49-F238E27FC236}">
                <a16:creationId xmlns:a16="http://schemas.microsoft.com/office/drawing/2014/main" xmlns="" id="{FCCA09F0-9105-418E-8525-220E2FB234FC}"/>
              </a:ext>
            </a:extLst>
          </p:cNvPr>
          <p:cNvSpPr/>
          <p:nvPr/>
        </p:nvSpPr>
        <p:spPr>
          <a:xfrm>
            <a:off x="838200" y="1741061"/>
            <a:ext cx="1800000" cy="504000"/>
          </a:xfrm>
          <a:prstGeom prst="roundRect">
            <a:avLst/>
          </a:prstGeom>
          <a:solidFill>
            <a:schemeClr val="tx2">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a:solidFill>
                  <a:srgbClr val="07147A"/>
                </a:solidFill>
                <a:latin typeface="+mj-lt"/>
              </a:rPr>
              <a:t>impact</a:t>
            </a:r>
            <a:endParaRPr kumimoji="0" lang="en-US" b="0" i="0" u="none" strike="noStrike" kern="0" cap="none" spc="0" normalizeH="0" baseline="0" noProof="0" dirty="0">
              <a:ln>
                <a:noFill/>
              </a:ln>
              <a:solidFill>
                <a:srgbClr val="07147A"/>
              </a:solidFill>
              <a:effectLst/>
              <a:uLnTx/>
              <a:uFillTx/>
              <a:latin typeface="+mj-lt"/>
            </a:endParaRPr>
          </a:p>
        </p:txBody>
      </p:sp>
      <p:sp>
        <p:nvSpPr>
          <p:cNvPr id="13" name="Rectangle: cantonades arrodonides 45">
            <a:extLst>
              <a:ext uri="{FF2B5EF4-FFF2-40B4-BE49-F238E27FC236}">
                <a16:creationId xmlns:a16="http://schemas.microsoft.com/office/drawing/2014/main" xmlns="" id="{E057D526-CDF7-4CD6-A8B5-7E0BD001BB4F}"/>
              </a:ext>
            </a:extLst>
          </p:cNvPr>
          <p:cNvSpPr/>
          <p:nvPr/>
        </p:nvSpPr>
        <p:spPr>
          <a:xfrm>
            <a:off x="838200" y="4761537"/>
            <a:ext cx="1800000" cy="504000"/>
          </a:xfrm>
          <a:prstGeom prst="roundRect">
            <a:avLst/>
          </a:prstGeom>
          <a:solidFill>
            <a:schemeClr val="accent1">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noProof="0" dirty="0">
                <a:solidFill>
                  <a:srgbClr val="07147A"/>
                </a:solidFill>
                <a:latin typeface="+mj-lt"/>
              </a:rPr>
              <a:t>activities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14" name="Rectangle: cantonades arrodonides 45">
            <a:extLst>
              <a:ext uri="{FF2B5EF4-FFF2-40B4-BE49-F238E27FC236}">
                <a16:creationId xmlns:a16="http://schemas.microsoft.com/office/drawing/2014/main" xmlns="" id="{FD2459F8-7DAE-4E96-A2F7-3043C3F8D2B2}"/>
              </a:ext>
            </a:extLst>
          </p:cNvPr>
          <p:cNvSpPr/>
          <p:nvPr/>
        </p:nvSpPr>
        <p:spPr>
          <a:xfrm>
            <a:off x="3778405" y="5658178"/>
            <a:ext cx="3893634" cy="818392"/>
          </a:xfrm>
          <a:prstGeom prst="roundRect">
            <a:avLst/>
          </a:prstGeom>
          <a:solidFill>
            <a:schemeClr val="accent1">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b="1" kern="0" noProof="0" dirty="0">
                <a:solidFill>
                  <a:srgbClr val="07147A"/>
                </a:solidFill>
                <a:latin typeface="+mj-lt"/>
              </a:rPr>
              <a:t>WHICH</a:t>
            </a:r>
            <a:r>
              <a:rPr lang="en-US" kern="0" noProof="0" dirty="0">
                <a:solidFill>
                  <a:srgbClr val="07147A"/>
                </a:solidFill>
                <a:latin typeface="+mj-lt"/>
              </a:rPr>
              <a:t> ARE THE NECESSARY RESOURCES FOR CARRYING OUT THE ACTIVITIES?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15" name="Rectangle: cantonades arrodonides 14">
            <a:extLst>
              <a:ext uri="{FF2B5EF4-FFF2-40B4-BE49-F238E27FC236}">
                <a16:creationId xmlns:a16="http://schemas.microsoft.com/office/drawing/2014/main" xmlns="" id="{6F0006EA-DA39-4600-AD8D-3417F6F4B6B4}"/>
              </a:ext>
            </a:extLst>
          </p:cNvPr>
          <p:cNvSpPr/>
          <p:nvPr/>
        </p:nvSpPr>
        <p:spPr>
          <a:xfrm>
            <a:off x="3778405" y="1741061"/>
            <a:ext cx="3893634" cy="496608"/>
          </a:xfrm>
          <a:prstGeom prst="roundRect">
            <a:avLst/>
          </a:prstGeom>
          <a:solidFill>
            <a:schemeClr val="tx2">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b="1" kern="0" dirty="0">
                <a:solidFill>
                  <a:srgbClr val="07147A"/>
                </a:solidFill>
                <a:latin typeface="+mj-lt"/>
              </a:rPr>
              <a:t>WHY</a:t>
            </a:r>
            <a:r>
              <a:rPr lang="en-US" kern="0" dirty="0">
                <a:solidFill>
                  <a:srgbClr val="07147A"/>
                </a:solidFill>
                <a:latin typeface="+mj-lt"/>
              </a:rPr>
              <a:t> I AM PROPOSING THIS PROJECT?</a:t>
            </a:r>
            <a:endParaRPr kumimoji="0" lang="en-US" b="0" i="0" u="none" strike="noStrike" kern="0" cap="none" spc="0" normalizeH="0" baseline="0" noProof="0" dirty="0">
              <a:ln>
                <a:noFill/>
              </a:ln>
              <a:solidFill>
                <a:srgbClr val="07147A"/>
              </a:solidFill>
              <a:effectLst/>
              <a:uLnTx/>
              <a:uFillTx/>
              <a:latin typeface="+mj-lt"/>
            </a:endParaRPr>
          </a:p>
        </p:txBody>
      </p:sp>
      <p:sp>
        <p:nvSpPr>
          <p:cNvPr id="17" name="Rectangle: cantonades arrodonides 16">
            <a:extLst>
              <a:ext uri="{FF2B5EF4-FFF2-40B4-BE49-F238E27FC236}">
                <a16:creationId xmlns:a16="http://schemas.microsoft.com/office/drawing/2014/main" xmlns="" id="{E1DF3C66-52EB-4B43-BFF4-0BD0239C2018}"/>
              </a:ext>
            </a:extLst>
          </p:cNvPr>
          <p:cNvSpPr/>
          <p:nvPr/>
        </p:nvSpPr>
        <p:spPr>
          <a:xfrm>
            <a:off x="8640336" y="1733668"/>
            <a:ext cx="2644698" cy="416229"/>
          </a:xfrm>
          <a:prstGeom prst="roundRect">
            <a:avLst/>
          </a:prstGeom>
          <a:solidFill>
            <a:schemeClr val="tx2">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a:solidFill>
                  <a:srgbClr val="07147A"/>
                </a:solidFill>
                <a:latin typeface="+mj-lt"/>
              </a:rPr>
              <a:t>general objective</a:t>
            </a:r>
            <a:endParaRPr kumimoji="0" lang="en-US" b="0" i="0" u="none" strike="noStrike" kern="0" cap="none" spc="0" normalizeH="0" baseline="0" noProof="0" dirty="0">
              <a:ln>
                <a:noFill/>
              </a:ln>
              <a:solidFill>
                <a:srgbClr val="07147A"/>
              </a:solidFill>
              <a:effectLst/>
              <a:uLnTx/>
              <a:uFillTx/>
              <a:latin typeface="+mj-lt"/>
            </a:endParaRPr>
          </a:p>
        </p:txBody>
      </p:sp>
      <p:sp>
        <p:nvSpPr>
          <p:cNvPr id="18" name="Rectangle: cantonades arrodonides 17">
            <a:extLst>
              <a:ext uri="{FF2B5EF4-FFF2-40B4-BE49-F238E27FC236}">
                <a16:creationId xmlns:a16="http://schemas.microsoft.com/office/drawing/2014/main" xmlns="" id="{BA46AC3F-4CEE-47D7-8FAA-5E4F9DDB4F7E}"/>
              </a:ext>
            </a:extLst>
          </p:cNvPr>
          <p:cNvSpPr/>
          <p:nvPr/>
        </p:nvSpPr>
        <p:spPr>
          <a:xfrm>
            <a:off x="3778405" y="2825873"/>
            <a:ext cx="3893634" cy="477672"/>
          </a:xfrm>
          <a:prstGeom prst="roundRect">
            <a:avLst/>
          </a:prstGeom>
          <a:solidFill>
            <a:schemeClr val="accent2">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a:solidFill>
                  <a:srgbClr val="07147A"/>
                </a:solidFill>
                <a:latin typeface="+mj-lt"/>
              </a:rPr>
              <a:t>WHAT DO I WANT TO </a:t>
            </a:r>
            <a:r>
              <a:rPr lang="en-US" b="1" kern="0" dirty="0">
                <a:solidFill>
                  <a:srgbClr val="07147A"/>
                </a:solidFill>
                <a:latin typeface="+mj-lt"/>
              </a:rPr>
              <a:t>CHANGE</a:t>
            </a:r>
            <a:r>
              <a:rPr lang="en-US" kern="0" dirty="0">
                <a:solidFill>
                  <a:srgbClr val="07147A"/>
                </a:solidFill>
                <a:latin typeface="+mj-lt"/>
              </a:rPr>
              <a:t>?</a:t>
            </a:r>
            <a:endParaRPr kumimoji="0" lang="en-US" b="0" i="0" u="none" strike="noStrike" kern="0" cap="none" spc="0" normalizeH="0" baseline="0" noProof="0" dirty="0">
              <a:ln>
                <a:noFill/>
              </a:ln>
              <a:solidFill>
                <a:srgbClr val="07147A"/>
              </a:solidFill>
              <a:effectLst/>
              <a:uLnTx/>
              <a:uFillTx/>
              <a:latin typeface="+mj-lt"/>
            </a:endParaRPr>
          </a:p>
        </p:txBody>
      </p:sp>
      <p:sp>
        <p:nvSpPr>
          <p:cNvPr id="19" name="Rectangle: cantonades arrodonides 18">
            <a:extLst>
              <a:ext uri="{FF2B5EF4-FFF2-40B4-BE49-F238E27FC236}">
                <a16:creationId xmlns:a16="http://schemas.microsoft.com/office/drawing/2014/main" xmlns="" id="{06B8863F-A0E1-4600-BAC2-28461ABB16B7}"/>
              </a:ext>
            </a:extLst>
          </p:cNvPr>
          <p:cNvSpPr/>
          <p:nvPr/>
        </p:nvSpPr>
        <p:spPr>
          <a:xfrm>
            <a:off x="8640336" y="2799545"/>
            <a:ext cx="2644698" cy="504000"/>
          </a:xfrm>
          <a:prstGeom prst="roundRect">
            <a:avLst/>
          </a:prstGeom>
          <a:solidFill>
            <a:schemeClr val="accent2">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7147A"/>
                </a:solidFill>
                <a:effectLst/>
                <a:uLnTx/>
                <a:uFillTx/>
                <a:latin typeface="+mj-lt"/>
              </a:rPr>
              <a:t>specific objectives and results</a:t>
            </a:r>
          </a:p>
        </p:txBody>
      </p:sp>
      <p:sp>
        <p:nvSpPr>
          <p:cNvPr id="20" name="Rectangle: cantonades arrodonides 19">
            <a:extLst>
              <a:ext uri="{FF2B5EF4-FFF2-40B4-BE49-F238E27FC236}">
                <a16:creationId xmlns:a16="http://schemas.microsoft.com/office/drawing/2014/main" xmlns="" id="{F69FE024-5305-434A-B5A4-AE85F74CA8D2}"/>
              </a:ext>
            </a:extLst>
          </p:cNvPr>
          <p:cNvSpPr/>
          <p:nvPr/>
        </p:nvSpPr>
        <p:spPr>
          <a:xfrm>
            <a:off x="3778405" y="3780540"/>
            <a:ext cx="3893634" cy="551535"/>
          </a:xfrm>
          <a:prstGeom prst="roundRect">
            <a:avLst/>
          </a:prstGeom>
          <a:solidFill>
            <a:schemeClr val="accent6">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7147A"/>
                </a:solidFill>
                <a:effectLst/>
                <a:uLnTx/>
                <a:uFillTx/>
                <a:latin typeface="+mj-lt"/>
                <a:ea typeface="+mn-ea"/>
                <a:cs typeface="+mn-cs"/>
              </a:rPr>
              <a:t>WHAT</a:t>
            </a:r>
            <a:r>
              <a:rPr kumimoji="0" lang="en-US" b="0" i="0" u="none" strike="noStrike" kern="0" cap="none" spc="0" normalizeH="0" baseline="0" noProof="0" dirty="0">
                <a:ln>
                  <a:noFill/>
                </a:ln>
                <a:solidFill>
                  <a:srgbClr val="07147A"/>
                </a:solidFill>
                <a:effectLst/>
                <a:uLnTx/>
                <a:uFillTx/>
                <a:latin typeface="+mj-lt"/>
                <a:ea typeface="+mn-ea"/>
                <a:cs typeface="+mn-cs"/>
              </a:rPr>
              <a:t> WILL I GET FROM THE PROJECT?</a:t>
            </a:r>
          </a:p>
        </p:txBody>
      </p:sp>
      <p:sp>
        <p:nvSpPr>
          <p:cNvPr id="21" name="Rectangle: cantonades arrodonides 20">
            <a:extLst>
              <a:ext uri="{FF2B5EF4-FFF2-40B4-BE49-F238E27FC236}">
                <a16:creationId xmlns:a16="http://schemas.microsoft.com/office/drawing/2014/main" xmlns="" id="{7AF92F2D-AB27-4553-BACF-7780DBA081B3}"/>
              </a:ext>
            </a:extLst>
          </p:cNvPr>
          <p:cNvSpPr/>
          <p:nvPr/>
        </p:nvSpPr>
        <p:spPr>
          <a:xfrm>
            <a:off x="8640336" y="3780541"/>
            <a:ext cx="2644698" cy="431159"/>
          </a:xfrm>
          <a:prstGeom prst="roundRect">
            <a:avLst/>
          </a:prstGeom>
          <a:solidFill>
            <a:schemeClr val="accent6">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7147A"/>
                </a:solidFill>
                <a:effectLst/>
                <a:uLnTx/>
                <a:uFillTx/>
                <a:latin typeface="+mj-lt"/>
                <a:ea typeface="+mn-ea"/>
                <a:cs typeface="+mn-cs"/>
              </a:rPr>
              <a:t>outputs  </a:t>
            </a:r>
          </a:p>
        </p:txBody>
      </p:sp>
      <p:sp>
        <p:nvSpPr>
          <p:cNvPr id="22" name="Rectangle: cantonades arrodonides 45">
            <a:extLst>
              <a:ext uri="{FF2B5EF4-FFF2-40B4-BE49-F238E27FC236}">
                <a16:creationId xmlns:a16="http://schemas.microsoft.com/office/drawing/2014/main" xmlns="" id="{3C18B0AA-7F45-49ED-9632-EF7995D2F7AA}"/>
              </a:ext>
            </a:extLst>
          </p:cNvPr>
          <p:cNvSpPr/>
          <p:nvPr/>
        </p:nvSpPr>
        <p:spPr>
          <a:xfrm>
            <a:off x="3778405" y="4724717"/>
            <a:ext cx="3893634" cy="540820"/>
          </a:xfrm>
          <a:prstGeom prst="roundRect">
            <a:avLst/>
          </a:prstGeom>
          <a:solidFill>
            <a:schemeClr val="accent1">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b="1" kern="0" noProof="0" dirty="0">
                <a:solidFill>
                  <a:srgbClr val="07147A"/>
                </a:solidFill>
                <a:latin typeface="+mj-lt"/>
              </a:rPr>
              <a:t>HOW</a:t>
            </a:r>
            <a:r>
              <a:rPr lang="en-US" kern="0" noProof="0" dirty="0">
                <a:solidFill>
                  <a:srgbClr val="07147A"/>
                </a:solidFill>
                <a:latin typeface="+mj-lt"/>
              </a:rPr>
              <a:t> I AM GOING TO GET THE OUTPUTS?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23" name="Rectangle: cantonades arrodonides 45">
            <a:extLst>
              <a:ext uri="{FF2B5EF4-FFF2-40B4-BE49-F238E27FC236}">
                <a16:creationId xmlns:a16="http://schemas.microsoft.com/office/drawing/2014/main" xmlns="" id="{010FFCE8-5AEF-4790-A22B-D0374FE6482C}"/>
              </a:ext>
            </a:extLst>
          </p:cNvPr>
          <p:cNvSpPr/>
          <p:nvPr/>
        </p:nvSpPr>
        <p:spPr>
          <a:xfrm>
            <a:off x="8640336" y="4761537"/>
            <a:ext cx="2644698" cy="504000"/>
          </a:xfrm>
          <a:prstGeom prst="roundRect">
            <a:avLst/>
          </a:prstGeom>
          <a:solidFill>
            <a:schemeClr val="accent1">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noProof="0" dirty="0">
                <a:solidFill>
                  <a:srgbClr val="07147A"/>
                </a:solidFill>
                <a:latin typeface="+mj-lt"/>
              </a:rPr>
              <a:t>activities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24" name="Rectangle: cantonades arrodonides 45">
            <a:extLst>
              <a:ext uri="{FF2B5EF4-FFF2-40B4-BE49-F238E27FC236}">
                <a16:creationId xmlns:a16="http://schemas.microsoft.com/office/drawing/2014/main" xmlns="" id="{2D62AE97-794C-4338-9288-CA64A5D0CE60}"/>
              </a:ext>
            </a:extLst>
          </p:cNvPr>
          <p:cNvSpPr/>
          <p:nvPr/>
        </p:nvSpPr>
        <p:spPr>
          <a:xfrm>
            <a:off x="838200" y="5815374"/>
            <a:ext cx="1800000" cy="504000"/>
          </a:xfrm>
          <a:prstGeom prst="roundRect">
            <a:avLst/>
          </a:prstGeom>
          <a:solidFill>
            <a:schemeClr val="accent6">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noProof="0" dirty="0">
                <a:solidFill>
                  <a:srgbClr val="07147A"/>
                </a:solidFill>
                <a:latin typeface="+mj-lt"/>
              </a:rPr>
              <a:t>inputs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25" name="Rectangle: cantonades arrodonides 45">
            <a:extLst>
              <a:ext uri="{FF2B5EF4-FFF2-40B4-BE49-F238E27FC236}">
                <a16:creationId xmlns:a16="http://schemas.microsoft.com/office/drawing/2014/main" xmlns="" id="{258356DF-FFB5-43E0-B94B-B7AC5F94B0CD}"/>
              </a:ext>
            </a:extLst>
          </p:cNvPr>
          <p:cNvSpPr/>
          <p:nvPr/>
        </p:nvSpPr>
        <p:spPr>
          <a:xfrm>
            <a:off x="8640336" y="5815374"/>
            <a:ext cx="2644698" cy="504000"/>
          </a:xfrm>
          <a:prstGeom prst="roundRect">
            <a:avLst/>
          </a:prstGeom>
          <a:solidFill>
            <a:schemeClr val="accent1">
              <a:lumMod val="20000"/>
              <a:lumOff val="80000"/>
            </a:schemeClr>
          </a:solidFill>
          <a:ln w="25400" cap="flat" cmpd="sng" algn="ctr">
            <a:solidFill>
              <a:srgbClr val="07147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a:solidFill>
                  <a:srgbClr val="07147A"/>
                </a:solidFill>
                <a:latin typeface="+mj-lt"/>
              </a:rPr>
              <a:t>b</a:t>
            </a:r>
            <a:r>
              <a:rPr lang="en-US" kern="0" noProof="0" dirty="0" err="1">
                <a:solidFill>
                  <a:srgbClr val="07147A"/>
                </a:solidFill>
                <a:latin typeface="+mj-lt"/>
              </a:rPr>
              <a:t>udget</a:t>
            </a:r>
            <a:r>
              <a:rPr lang="en-US" kern="0" noProof="0" dirty="0">
                <a:solidFill>
                  <a:srgbClr val="07147A"/>
                </a:solidFill>
                <a:latin typeface="+mj-lt"/>
              </a:rPr>
              <a:t>, time, Premises, etc.</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Tree>
    <p:extLst>
      <p:ext uri="{BB962C8B-B14F-4D97-AF65-F5344CB8AC3E}">
        <p14:creationId xmlns:p14="http://schemas.microsoft.com/office/powerpoint/2010/main" val="135572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xmlns="" id="{C572800E-3641-4441-B367-E00BCC133C94}"/>
              </a:ext>
            </a:extLst>
          </p:cNvPr>
          <p:cNvSpPr txBox="1">
            <a:spLocks/>
          </p:cNvSpPr>
          <p:nvPr/>
        </p:nvSpPr>
        <p:spPr>
          <a:xfrm>
            <a:off x="696850" y="402787"/>
            <a:ext cx="8894763" cy="595983"/>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Clr>
                <a:srgbClr val="751D70"/>
              </a:buClr>
              <a:buFont typeface="Arial" charset="0"/>
              <a:buNone/>
              <a:defRPr sz="2400" b="1" kern="1200">
                <a:solidFill>
                  <a:srgbClr val="751D70"/>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4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Setting project objectives in a logical way </a:t>
            </a:r>
            <a:endParaRPr lang="en-US" dirty="0"/>
          </a:p>
        </p:txBody>
      </p:sp>
      <p:sp>
        <p:nvSpPr>
          <p:cNvPr id="37" name="Rectangle à coins arrondis 14">
            <a:extLst>
              <a:ext uri="{FF2B5EF4-FFF2-40B4-BE49-F238E27FC236}">
                <a16:creationId xmlns:a16="http://schemas.microsoft.com/office/drawing/2014/main" xmlns="" id="{AB9F9BBD-D880-4C75-8190-BD3680674674}"/>
              </a:ext>
            </a:extLst>
          </p:cNvPr>
          <p:cNvSpPr/>
          <p:nvPr/>
        </p:nvSpPr>
        <p:spPr>
          <a:xfrm>
            <a:off x="838201" y="2818274"/>
            <a:ext cx="1977365" cy="8381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a:latin typeface="+mj-lt"/>
              </a:rPr>
              <a:t>High levels of solid waste dumped into the river</a:t>
            </a:r>
          </a:p>
        </p:txBody>
      </p:sp>
      <p:sp>
        <p:nvSpPr>
          <p:cNvPr id="38" name="Rectangle à coins arrondis 15">
            <a:extLst>
              <a:ext uri="{FF2B5EF4-FFF2-40B4-BE49-F238E27FC236}">
                <a16:creationId xmlns:a16="http://schemas.microsoft.com/office/drawing/2014/main" xmlns="" id="{4D58D1CA-51F7-4C31-8D66-103C1E189EFA}"/>
              </a:ext>
            </a:extLst>
          </p:cNvPr>
          <p:cNvSpPr/>
          <p:nvPr/>
        </p:nvSpPr>
        <p:spPr>
          <a:xfrm>
            <a:off x="838200" y="1706115"/>
            <a:ext cx="1977366" cy="71635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a:latin typeface="+mj-lt"/>
              </a:rPr>
              <a:t>River water quality is deteriorating</a:t>
            </a:r>
          </a:p>
        </p:txBody>
      </p:sp>
      <p:sp>
        <p:nvSpPr>
          <p:cNvPr id="39" name="Rectangle à coins arrondis 16">
            <a:extLst>
              <a:ext uri="{FF2B5EF4-FFF2-40B4-BE49-F238E27FC236}">
                <a16:creationId xmlns:a16="http://schemas.microsoft.com/office/drawing/2014/main" xmlns="" id="{1D9FD294-C75C-4C72-906C-6A6BFDD05B7F}"/>
              </a:ext>
            </a:extLst>
          </p:cNvPr>
          <p:cNvSpPr/>
          <p:nvPr/>
        </p:nvSpPr>
        <p:spPr>
          <a:xfrm>
            <a:off x="838200" y="5445145"/>
            <a:ext cx="1977366" cy="102223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a:latin typeface="+mj-lt"/>
              </a:rPr>
              <a:t>No public information or education programs available</a:t>
            </a:r>
          </a:p>
        </p:txBody>
      </p:sp>
      <p:sp>
        <p:nvSpPr>
          <p:cNvPr id="41" name="Rectangle à coins arrondis 17">
            <a:extLst>
              <a:ext uri="{FF2B5EF4-FFF2-40B4-BE49-F238E27FC236}">
                <a16:creationId xmlns:a16="http://schemas.microsoft.com/office/drawing/2014/main" xmlns="" id="{89C84D9D-230D-45D3-95AD-A4C583A423AD}"/>
              </a:ext>
            </a:extLst>
          </p:cNvPr>
          <p:cNvSpPr/>
          <p:nvPr/>
        </p:nvSpPr>
        <p:spPr>
          <a:xfrm>
            <a:off x="838200" y="4049391"/>
            <a:ext cx="1977366" cy="101988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a:latin typeface="+mj-lt"/>
              </a:rPr>
              <a:t>Population not aware of the danger of waste dumping</a:t>
            </a:r>
          </a:p>
        </p:txBody>
      </p:sp>
      <p:sp>
        <p:nvSpPr>
          <p:cNvPr id="47" name="Flèche vers le haut 19">
            <a:extLst>
              <a:ext uri="{FF2B5EF4-FFF2-40B4-BE49-F238E27FC236}">
                <a16:creationId xmlns:a16="http://schemas.microsoft.com/office/drawing/2014/main" xmlns="" id="{C043CDE7-EF6A-43E8-9D1E-1265F2A0FC3C}"/>
              </a:ext>
            </a:extLst>
          </p:cNvPr>
          <p:cNvSpPr/>
          <p:nvPr/>
        </p:nvSpPr>
        <p:spPr>
          <a:xfrm>
            <a:off x="1637397" y="5138642"/>
            <a:ext cx="348800" cy="2371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9" name="Flèche vers le haut 22">
            <a:extLst>
              <a:ext uri="{FF2B5EF4-FFF2-40B4-BE49-F238E27FC236}">
                <a16:creationId xmlns:a16="http://schemas.microsoft.com/office/drawing/2014/main" xmlns="" id="{CE00FC3F-5AA3-4348-8ABF-581F516C70F9}"/>
              </a:ext>
            </a:extLst>
          </p:cNvPr>
          <p:cNvSpPr/>
          <p:nvPr/>
        </p:nvSpPr>
        <p:spPr>
          <a:xfrm>
            <a:off x="1637397" y="3735378"/>
            <a:ext cx="348800" cy="2371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0" name="Flèche vers le haut 23">
            <a:extLst>
              <a:ext uri="{FF2B5EF4-FFF2-40B4-BE49-F238E27FC236}">
                <a16:creationId xmlns:a16="http://schemas.microsoft.com/office/drawing/2014/main" xmlns="" id="{140496C8-AEEA-40A6-917F-2058AA6CD050}"/>
              </a:ext>
            </a:extLst>
          </p:cNvPr>
          <p:cNvSpPr/>
          <p:nvPr/>
        </p:nvSpPr>
        <p:spPr>
          <a:xfrm>
            <a:off x="1637398" y="2502834"/>
            <a:ext cx="348800" cy="2371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2" name="Rectangle à coins arrondis 26">
            <a:extLst>
              <a:ext uri="{FF2B5EF4-FFF2-40B4-BE49-F238E27FC236}">
                <a16:creationId xmlns:a16="http://schemas.microsoft.com/office/drawing/2014/main" xmlns="" id="{73C9B672-898A-4658-AD91-C277FF462932}"/>
              </a:ext>
            </a:extLst>
          </p:cNvPr>
          <p:cNvSpPr/>
          <p:nvPr/>
        </p:nvSpPr>
        <p:spPr>
          <a:xfrm>
            <a:off x="3788730" y="5445145"/>
            <a:ext cx="1977366" cy="10222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latin typeface="+mj-lt"/>
              </a:rPr>
              <a:t>Public information/ education programs established</a:t>
            </a:r>
          </a:p>
        </p:txBody>
      </p:sp>
      <p:sp>
        <p:nvSpPr>
          <p:cNvPr id="53" name="Rectangle à coins arrondis 28">
            <a:extLst>
              <a:ext uri="{FF2B5EF4-FFF2-40B4-BE49-F238E27FC236}">
                <a16:creationId xmlns:a16="http://schemas.microsoft.com/office/drawing/2014/main" xmlns="" id="{3E0926BB-BF0C-4352-A94A-33ED5D327A77}"/>
              </a:ext>
            </a:extLst>
          </p:cNvPr>
          <p:cNvSpPr/>
          <p:nvPr/>
        </p:nvSpPr>
        <p:spPr>
          <a:xfrm>
            <a:off x="3788730" y="4049391"/>
            <a:ext cx="1977366" cy="10198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latin typeface="+mj-lt"/>
              </a:rPr>
              <a:t>Population more aware of the danger of waste dumping</a:t>
            </a:r>
          </a:p>
        </p:txBody>
      </p:sp>
      <p:sp>
        <p:nvSpPr>
          <p:cNvPr id="54" name="Flèche vers le haut 29">
            <a:extLst>
              <a:ext uri="{FF2B5EF4-FFF2-40B4-BE49-F238E27FC236}">
                <a16:creationId xmlns:a16="http://schemas.microsoft.com/office/drawing/2014/main" xmlns="" id="{0B63A3B8-C5B2-40B4-84C5-E290FA5DD760}"/>
              </a:ext>
            </a:extLst>
          </p:cNvPr>
          <p:cNvSpPr/>
          <p:nvPr/>
        </p:nvSpPr>
        <p:spPr>
          <a:xfrm>
            <a:off x="4603013" y="5154884"/>
            <a:ext cx="348800" cy="2371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5" name="Rectangle à coins arrondis 30">
            <a:extLst>
              <a:ext uri="{FF2B5EF4-FFF2-40B4-BE49-F238E27FC236}">
                <a16:creationId xmlns:a16="http://schemas.microsoft.com/office/drawing/2014/main" xmlns="" id="{F54144D0-CE72-4F57-AA43-DD0C4CB0927F}"/>
              </a:ext>
            </a:extLst>
          </p:cNvPr>
          <p:cNvSpPr/>
          <p:nvPr/>
        </p:nvSpPr>
        <p:spPr>
          <a:xfrm>
            <a:off x="3788731" y="2818274"/>
            <a:ext cx="1977365" cy="83819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latin typeface="+mj-lt"/>
              </a:rPr>
              <a:t>The quantity of solid waste dumped into the river is reduced</a:t>
            </a:r>
          </a:p>
        </p:txBody>
      </p:sp>
      <p:sp>
        <p:nvSpPr>
          <p:cNvPr id="57" name="Flèche vers le haut 31">
            <a:extLst>
              <a:ext uri="{FF2B5EF4-FFF2-40B4-BE49-F238E27FC236}">
                <a16:creationId xmlns:a16="http://schemas.microsoft.com/office/drawing/2014/main" xmlns="" id="{44C12368-BFDF-4456-B512-329019E2439C}"/>
              </a:ext>
            </a:extLst>
          </p:cNvPr>
          <p:cNvSpPr/>
          <p:nvPr/>
        </p:nvSpPr>
        <p:spPr>
          <a:xfrm>
            <a:off x="4603013" y="3747352"/>
            <a:ext cx="348800" cy="2371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9" name="Rectangle à coins arrondis 33">
            <a:extLst>
              <a:ext uri="{FF2B5EF4-FFF2-40B4-BE49-F238E27FC236}">
                <a16:creationId xmlns:a16="http://schemas.microsoft.com/office/drawing/2014/main" xmlns="" id="{ED027C9A-8694-4703-B5EF-B5581A5BD555}"/>
              </a:ext>
            </a:extLst>
          </p:cNvPr>
          <p:cNvSpPr/>
          <p:nvPr/>
        </p:nvSpPr>
        <p:spPr>
          <a:xfrm>
            <a:off x="3788730" y="1700919"/>
            <a:ext cx="1977366" cy="71635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latin typeface="+mj-lt"/>
              </a:rPr>
              <a:t>River water quality is improved</a:t>
            </a:r>
          </a:p>
        </p:txBody>
      </p:sp>
      <p:sp>
        <p:nvSpPr>
          <p:cNvPr id="60" name="Flèche vers le haut 34">
            <a:extLst>
              <a:ext uri="{FF2B5EF4-FFF2-40B4-BE49-F238E27FC236}">
                <a16:creationId xmlns:a16="http://schemas.microsoft.com/office/drawing/2014/main" xmlns="" id="{CA96C1C8-83F5-431A-B8AF-02C8516188F1}"/>
              </a:ext>
            </a:extLst>
          </p:cNvPr>
          <p:cNvSpPr/>
          <p:nvPr/>
        </p:nvSpPr>
        <p:spPr>
          <a:xfrm>
            <a:off x="4603013" y="2531336"/>
            <a:ext cx="348800" cy="2371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2" name="ZoneTexte 39">
            <a:extLst>
              <a:ext uri="{FF2B5EF4-FFF2-40B4-BE49-F238E27FC236}">
                <a16:creationId xmlns:a16="http://schemas.microsoft.com/office/drawing/2014/main" xmlns="" id="{7B8D8EB2-1EFE-4CCA-89A0-882BCF8AF317}"/>
              </a:ext>
            </a:extLst>
          </p:cNvPr>
          <p:cNvSpPr txBox="1"/>
          <p:nvPr/>
        </p:nvSpPr>
        <p:spPr>
          <a:xfrm>
            <a:off x="838201" y="1186316"/>
            <a:ext cx="1977365" cy="400110"/>
          </a:xfrm>
          <a:prstGeom prst="rect">
            <a:avLst/>
          </a:prstGeom>
        </p:spPr>
        <p:txBody>
          <a:bodyPr wrap="square" rtlCol="0" anchor="b">
            <a:spAutoFit/>
          </a:bodyPr>
          <a:lstStyle/>
          <a:p>
            <a:pPr algn="ctr"/>
            <a:r>
              <a:rPr lang="fr-FR" sz="2000" b="1" dirty="0">
                <a:solidFill>
                  <a:srgbClr val="07147A"/>
                </a:solidFill>
                <a:latin typeface="+mj-lt"/>
              </a:rPr>
              <a:t>PROBLEMS</a:t>
            </a:r>
          </a:p>
        </p:txBody>
      </p:sp>
      <p:sp>
        <p:nvSpPr>
          <p:cNvPr id="63" name="ZoneTexte 40">
            <a:extLst>
              <a:ext uri="{FF2B5EF4-FFF2-40B4-BE49-F238E27FC236}">
                <a16:creationId xmlns:a16="http://schemas.microsoft.com/office/drawing/2014/main" xmlns="" id="{E0E34744-92BC-42FA-9AD9-F74A0441A4E0}"/>
              </a:ext>
            </a:extLst>
          </p:cNvPr>
          <p:cNvSpPr txBox="1"/>
          <p:nvPr/>
        </p:nvSpPr>
        <p:spPr>
          <a:xfrm>
            <a:off x="3788730" y="1186316"/>
            <a:ext cx="1977365" cy="400110"/>
          </a:xfrm>
          <a:prstGeom prst="rect">
            <a:avLst/>
          </a:prstGeom>
        </p:spPr>
        <p:txBody>
          <a:bodyPr wrap="square" rtlCol="0" anchor="b">
            <a:spAutoFit/>
          </a:bodyPr>
          <a:lstStyle/>
          <a:p>
            <a:pPr algn="ctr"/>
            <a:r>
              <a:rPr lang="fr-FR" sz="2000" b="1" dirty="0">
                <a:solidFill>
                  <a:srgbClr val="07147A"/>
                </a:solidFill>
                <a:latin typeface="+mj-lt"/>
              </a:rPr>
              <a:t>OBJECTIVES</a:t>
            </a:r>
          </a:p>
        </p:txBody>
      </p:sp>
      <p:sp>
        <p:nvSpPr>
          <p:cNvPr id="64" name="ZoneTexte 41">
            <a:extLst>
              <a:ext uri="{FF2B5EF4-FFF2-40B4-BE49-F238E27FC236}">
                <a16:creationId xmlns:a16="http://schemas.microsoft.com/office/drawing/2014/main" xmlns="" id="{06DA25FB-63E3-4F99-8EAA-1CA91A8FDB53}"/>
              </a:ext>
            </a:extLst>
          </p:cNvPr>
          <p:cNvSpPr txBox="1"/>
          <p:nvPr/>
        </p:nvSpPr>
        <p:spPr>
          <a:xfrm>
            <a:off x="5825263" y="1063669"/>
            <a:ext cx="5789564" cy="409576"/>
          </a:xfrm>
          <a:prstGeom prst="rect">
            <a:avLst/>
          </a:prstGeom>
        </p:spPr>
        <p:txBody>
          <a:bodyPr wrap="square" rtlCol="0" anchor="b">
            <a:spAutoFit/>
          </a:bodyPr>
          <a:lstStyle/>
          <a:p>
            <a:pPr algn="ctr"/>
            <a:r>
              <a:rPr lang="fr-FR" sz="2000" b="1" dirty="0">
                <a:solidFill>
                  <a:schemeClr val="tx2"/>
                </a:solidFill>
                <a:latin typeface="+mj-lt"/>
              </a:rPr>
              <a:t>PROJECT INTERVENTION LOGIC LEVELS</a:t>
            </a:r>
          </a:p>
        </p:txBody>
      </p:sp>
      <p:sp>
        <p:nvSpPr>
          <p:cNvPr id="69" name="Flèche droite à entaille 42">
            <a:extLst>
              <a:ext uri="{FF2B5EF4-FFF2-40B4-BE49-F238E27FC236}">
                <a16:creationId xmlns:a16="http://schemas.microsoft.com/office/drawing/2014/main" xmlns="" id="{2E96E32F-CBF9-49E1-9525-01DF60F49115}"/>
              </a:ext>
            </a:extLst>
          </p:cNvPr>
          <p:cNvSpPr/>
          <p:nvPr/>
        </p:nvSpPr>
        <p:spPr>
          <a:xfrm>
            <a:off x="2981135" y="1914963"/>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0" name="Flèche droite à entaille 43">
            <a:extLst>
              <a:ext uri="{FF2B5EF4-FFF2-40B4-BE49-F238E27FC236}">
                <a16:creationId xmlns:a16="http://schemas.microsoft.com/office/drawing/2014/main" xmlns="" id="{EBD65E9A-04A3-4EA9-BA09-061AB2A55B31}"/>
              </a:ext>
            </a:extLst>
          </p:cNvPr>
          <p:cNvSpPr/>
          <p:nvPr/>
        </p:nvSpPr>
        <p:spPr>
          <a:xfrm>
            <a:off x="2974880" y="3084526"/>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1" name="Flèche droite à entaille 44">
            <a:extLst>
              <a:ext uri="{FF2B5EF4-FFF2-40B4-BE49-F238E27FC236}">
                <a16:creationId xmlns:a16="http://schemas.microsoft.com/office/drawing/2014/main" xmlns="" id="{7AF21314-2C24-4939-A75F-88E78F24DF62}"/>
              </a:ext>
            </a:extLst>
          </p:cNvPr>
          <p:cNvSpPr/>
          <p:nvPr/>
        </p:nvSpPr>
        <p:spPr>
          <a:xfrm>
            <a:off x="2974880" y="4325808"/>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2" name="Flèche droite à entaille 45">
            <a:extLst>
              <a:ext uri="{FF2B5EF4-FFF2-40B4-BE49-F238E27FC236}">
                <a16:creationId xmlns:a16="http://schemas.microsoft.com/office/drawing/2014/main" xmlns="" id="{FB5CF154-E57D-4302-A035-803ACC2523C4}"/>
              </a:ext>
            </a:extLst>
          </p:cNvPr>
          <p:cNvSpPr/>
          <p:nvPr/>
        </p:nvSpPr>
        <p:spPr>
          <a:xfrm>
            <a:off x="2974880" y="5800617"/>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3" name="Connecteur droit 47">
            <a:extLst>
              <a:ext uri="{FF2B5EF4-FFF2-40B4-BE49-F238E27FC236}">
                <a16:creationId xmlns:a16="http://schemas.microsoft.com/office/drawing/2014/main" xmlns="" id="{83CA04E5-9176-43EF-B840-8BC95E1BC761}"/>
              </a:ext>
            </a:extLst>
          </p:cNvPr>
          <p:cNvCxnSpPr/>
          <p:nvPr/>
        </p:nvCxnSpPr>
        <p:spPr>
          <a:xfrm flipV="1">
            <a:off x="3788730" y="2480163"/>
            <a:ext cx="7962283" cy="36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50">
            <a:extLst>
              <a:ext uri="{FF2B5EF4-FFF2-40B4-BE49-F238E27FC236}">
                <a16:creationId xmlns:a16="http://schemas.microsoft.com/office/drawing/2014/main" xmlns="" id="{686317C6-0D4B-4ED5-9264-9DE65FA69155}"/>
              </a:ext>
            </a:extLst>
          </p:cNvPr>
          <p:cNvCxnSpPr/>
          <p:nvPr/>
        </p:nvCxnSpPr>
        <p:spPr>
          <a:xfrm flipV="1">
            <a:off x="3788730" y="5138800"/>
            <a:ext cx="7962282" cy="16084"/>
          </a:xfrm>
          <a:prstGeom prst="line">
            <a:avLst/>
          </a:prstGeom>
        </p:spPr>
        <p:style>
          <a:lnRef idx="1">
            <a:schemeClr val="accent1"/>
          </a:lnRef>
          <a:fillRef idx="0">
            <a:schemeClr val="accent1"/>
          </a:fillRef>
          <a:effectRef idx="0">
            <a:schemeClr val="accent1"/>
          </a:effectRef>
          <a:fontRef idx="minor">
            <a:schemeClr val="tx1"/>
          </a:fontRef>
        </p:style>
      </p:cxnSp>
      <p:sp>
        <p:nvSpPr>
          <p:cNvPr id="75" name="ZoneTexte 55">
            <a:extLst>
              <a:ext uri="{FF2B5EF4-FFF2-40B4-BE49-F238E27FC236}">
                <a16:creationId xmlns:a16="http://schemas.microsoft.com/office/drawing/2014/main" xmlns="" id="{355EFB18-949B-4057-ABE5-168920E660CC}"/>
              </a:ext>
            </a:extLst>
          </p:cNvPr>
          <p:cNvSpPr txBox="1"/>
          <p:nvPr/>
        </p:nvSpPr>
        <p:spPr>
          <a:xfrm>
            <a:off x="7413279" y="1509727"/>
            <a:ext cx="4304126" cy="923330"/>
          </a:xfrm>
          <a:prstGeom prst="rect">
            <a:avLst/>
          </a:prstGeom>
          <a:solidFill>
            <a:schemeClr val="accent1">
              <a:lumMod val="40000"/>
              <a:lumOff val="60000"/>
            </a:schemeClr>
          </a:solidFill>
        </p:spPr>
        <p:txBody>
          <a:bodyPr wrap="square" numCol="1" rtlCol="0" anchor="b">
            <a:spAutoFit/>
          </a:bodyPr>
          <a:lstStyle/>
          <a:p>
            <a:pPr marL="285750" indent="-285750">
              <a:buFont typeface="Wingdings" charset="2"/>
              <a:buChar char="Ø"/>
            </a:pPr>
            <a:r>
              <a:rPr lang="en-GB" dirty="0">
                <a:solidFill>
                  <a:srgbClr val="07147A"/>
                </a:solidFill>
                <a:latin typeface="+mj-lt"/>
              </a:rPr>
              <a:t>Broader long-term change to which the project contributes</a:t>
            </a:r>
          </a:p>
          <a:p>
            <a:pPr marL="285750" indent="-285750">
              <a:buFont typeface="Wingdings" charset="2"/>
              <a:buChar char="Ø"/>
            </a:pPr>
            <a:r>
              <a:rPr lang="en-GB" dirty="0">
                <a:solidFill>
                  <a:srgbClr val="07147A"/>
                </a:solidFill>
                <a:latin typeface="+mj-lt"/>
              </a:rPr>
              <a:t>Linked to a programme priority</a:t>
            </a:r>
            <a:r>
              <a:rPr lang="en-GB" b="1" dirty="0">
                <a:solidFill>
                  <a:srgbClr val="07147A"/>
                </a:solidFill>
                <a:latin typeface="+mj-lt"/>
              </a:rPr>
              <a:t> </a:t>
            </a:r>
          </a:p>
        </p:txBody>
      </p:sp>
      <p:sp>
        <p:nvSpPr>
          <p:cNvPr id="76" name="ZoneTexte 57">
            <a:extLst>
              <a:ext uri="{FF2B5EF4-FFF2-40B4-BE49-F238E27FC236}">
                <a16:creationId xmlns:a16="http://schemas.microsoft.com/office/drawing/2014/main" xmlns="" id="{7A5BED5B-C248-411F-A73C-97BE264B22CD}"/>
              </a:ext>
            </a:extLst>
          </p:cNvPr>
          <p:cNvSpPr txBox="1"/>
          <p:nvPr/>
        </p:nvSpPr>
        <p:spPr>
          <a:xfrm>
            <a:off x="7413278" y="2818274"/>
            <a:ext cx="4356670" cy="2237348"/>
          </a:xfrm>
          <a:prstGeom prst="rect">
            <a:avLst/>
          </a:prstGeom>
          <a:solidFill>
            <a:schemeClr val="accent1">
              <a:lumMod val="20000"/>
              <a:lumOff val="80000"/>
            </a:schemeClr>
          </a:solidFill>
        </p:spPr>
        <p:txBody>
          <a:bodyPr wrap="square" rtlCol="0" anchor="ctr" anchorCtr="0">
            <a:noAutofit/>
          </a:bodyPr>
          <a:lstStyle/>
          <a:p>
            <a:pPr marL="342900" indent="-342900">
              <a:spcBef>
                <a:spcPts val="300"/>
              </a:spcBef>
              <a:spcAft>
                <a:spcPts val="300"/>
              </a:spcAft>
              <a:buFont typeface="Wingdings" charset="2"/>
              <a:buChar char="Ø"/>
            </a:pPr>
            <a:r>
              <a:rPr lang="en-GB" dirty="0">
                <a:solidFill>
                  <a:srgbClr val="07147A"/>
                </a:solidFill>
                <a:latin typeface="+mj-lt"/>
              </a:rPr>
              <a:t>What the project aims to achieve</a:t>
            </a:r>
          </a:p>
          <a:p>
            <a:pPr marL="342900" indent="-342900">
              <a:spcBef>
                <a:spcPts val="300"/>
              </a:spcBef>
              <a:spcAft>
                <a:spcPts val="300"/>
              </a:spcAft>
              <a:buFont typeface="Wingdings" charset="2"/>
              <a:buChar char="Ø"/>
            </a:pPr>
            <a:r>
              <a:rPr lang="en-GB" dirty="0">
                <a:solidFill>
                  <a:srgbClr val="07147A"/>
                </a:solidFill>
                <a:latin typeface="+mj-lt"/>
              </a:rPr>
              <a:t>Direct short-term and medium-term effects of the outputs</a:t>
            </a:r>
          </a:p>
          <a:p>
            <a:pPr marL="342900" indent="-342900">
              <a:spcBef>
                <a:spcPts val="300"/>
              </a:spcBef>
              <a:spcAft>
                <a:spcPts val="300"/>
              </a:spcAft>
              <a:buFont typeface="Wingdings" charset="2"/>
              <a:buChar char="Ø"/>
            </a:pPr>
            <a:r>
              <a:rPr lang="en-GB" dirty="0">
                <a:solidFill>
                  <a:srgbClr val="07147A"/>
                </a:solidFill>
                <a:latin typeface="+mj-lt"/>
              </a:rPr>
              <a:t>Tends to focus on changes in behaviour resulting from the outputs</a:t>
            </a:r>
          </a:p>
        </p:txBody>
      </p:sp>
      <p:sp>
        <p:nvSpPr>
          <p:cNvPr id="77" name="ZoneTexte 60">
            <a:extLst>
              <a:ext uri="{FF2B5EF4-FFF2-40B4-BE49-F238E27FC236}">
                <a16:creationId xmlns:a16="http://schemas.microsoft.com/office/drawing/2014/main" xmlns="" id="{4B12C501-D5EE-44A1-9E44-B1E0DFF876BD}"/>
              </a:ext>
            </a:extLst>
          </p:cNvPr>
          <p:cNvSpPr txBox="1"/>
          <p:nvPr/>
        </p:nvSpPr>
        <p:spPr>
          <a:xfrm>
            <a:off x="7413279" y="5439420"/>
            <a:ext cx="4356669" cy="954107"/>
          </a:xfrm>
          <a:prstGeom prst="rect">
            <a:avLst/>
          </a:prstGeom>
          <a:solidFill>
            <a:schemeClr val="accent4">
              <a:lumMod val="20000"/>
              <a:lumOff val="80000"/>
            </a:schemeClr>
          </a:solidFill>
        </p:spPr>
        <p:txBody>
          <a:bodyPr wrap="square" rtlCol="0" anchor="b">
            <a:spAutoFit/>
          </a:bodyPr>
          <a:lstStyle/>
          <a:p>
            <a:pPr marL="342900" indent="-342900">
              <a:buFont typeface="Wingdings" charset="2"/>
              <a:buChar char="Ø"/>
            </a:pPr>
            <a:r>
              <a:rPr lang="en-GB" dirty="0">
                <a:solidFill>
                  <a:srgbClr val="07147A"/>
                </a:solidFill>
                <a:latin typeface="+mj-lt"/>
              </a:rPr>
              <a:t>Services, goods, infrastructure that are produced/delivered by the project activities</a:t>
            </a:r>
            <a:r>
              <a:rPr lang="en-GB" sz="2000" b="1" dirty="0">
                <a:solidFill>
                  <a:srgbClr val="07147A"/>
                </a:solidFill>
                <a:latin typeface="+mj-lt"/>
              </a:rPr>
              <a:t> </a:t>
            </a:r>
          </a:p>
        </p:txBody>
      </p:sp>
      <p:sp>
        <p:nvSpPr>
          <p:cNvPr id="78" name="ZoneTexte 64">
            <a:extLst>
              <a:ext uri="{FF2B5EF4-FFF2-40B4-BE49-F238E27FC236}">
                <a16:creationId xmlns:a16="http://schemas.microsoft.com/office/drawing/2014/main" xmlns="" id="{5BEA2D5A-7BD5-4F51-ADAE-E8033BF80645}"/>
              </a:ext>
            </a:extLst>
          </p:cNvPr>
          <p:cNvSpPr txBox="1"/>
          <p:nvPr/>
        </p:nvSpPr>
        <p:spPr>
          <a:xfrm>
            <a:off x="5825263" y="1842863"/>
            <a:ext cx="1528848" cy="400159"/>
          </a:xfrm>
          <a:prstGeom prst="rect">
            <a:avLst/>
          </a:prstGeom>
          <a:solidFill>
            <a:schemeClr val="accent1">
              <a:lumMod val="40000"/>
              <a:lumOff val="60000"/>
            </a:schemeClr>
          </a:solidFill>
        </p:spPr>
        <p:txBody>
          <a:bodyPr wrap="square" numCol="1" rtlCol="0" anchor="ctr" anchorCtr="0">
            <a:spAutoFit/>
          </a:bodyPr>
          <a:lstStyle/>
          <a:p>
            <a:pPr algn="ctr"/>
            <a:r>
              <a:rPr lang="en-GB" sz="2000" b="1" dirty="0">
                <a:solidFill>
                  <a:srgbClr val="07147A"/>
                </a:solidFill>
                <a:latin typeface="+mj-lt"/>
              </a:rPr>
              <a:t>Impact</a:t>
            </a:r>
          </a:p>
        </p:txBody>
      </p:sp>
      <p:sp>
        <p:nvSpPr>
          <p:cNvPr id="79" name="ZoneTexte 65">
            <a:extLst>
              <a:ext uri="{FF2B5EF4-FFF2-40B4-BE49-F238E27FC236}">
                <a16:creationId xmlns:a16="http://schemas.microsoft.com/office/drawing/2014/main" xmlns="" id="{652910BA-1F11-4F97-B7E9-02AC90F43E7D}"/>
              </a:ext>
            </a:extLst>
          </p:cNvPr>
          <p:cNvSpPr txBox="1"/>
          <p:nvPr/>
        </p:nvSpPr>
        <p:spPr>
          <a:xfrm>
            <a:off x="5825264" y="3036860"/>
            <a:ext cx="1528848" cy="358952"/>
          </a:xfrm>
          <a:prstGeom prst="rect">
            <a:avLst/>
          </a:prstGeom>
          <a:solidFill>
            <a:schemeClr val="accent1">
              <a:lumMod val="20000"/>
              <a:lumOff val="80000"/>
            </a:schemeClr>
          </a:solidFill>
        </p:spPr>
        <p:txBody>
          <a:bodyPr wrap="square" rtlCol="0" anchor="ctr" anchorCtr="0">
            <a:noAutofit/>
          </a:bodyPr>
          <a:lstStyle/>
          <a:p>
            <a:pPr algn="ctr"/>
            <a:r>
              <a:rPr lang="en-GB" sz="2000" b="1" dirty="0">
                <a:solidFill>
                  <a:srgbClr val="07147A"/>
                </a:solidFill>
                <a:latin typeface="+mj-lt"/>
              </a:rPr>
              <a:t>Result</a:t>
            </a:r>
          </a:p>
        </p:txBody>
      </p:sp>
      <p:sp>
        <p:nvSpPr>
          <p:cNvPr id="80" name="ZoneTexte 66">
            <a:extLst>
              <a:ext uri="{FF2B5EF4-FFF2-40B4-BE49-F238E27FC236}">
                <a16:creationId xmlns:a16="http://schemas.microsoft.com/office/drawing/2014/main" xmlns="" id="{C6CF8B7F-0BEB-48EE-80D8-8018E546CCC4}"/>
              </a:ext>
            </a:extLst>
          </p:cNvPr>
          <p:cNvSpPr txBox="1"/>
          <p:nvPr/>
        </p:nvSpPr>
        <p:spPr>
          <a:xfrm>
            <a:off x="5825263" y="4325808"/>
            <a:ext cx="1528848" cy="479403"/>
          </a:xfrm>
          <a:prstGeom prst="rect">
            <a:avLst/>
          </a:prstGeom>
          <a:solidFill>
            <a:schemeClr val="accent1">
              <a:lumMod val="20000"/>
              <a:lumOff val="80000"/>
            </a:schemeClr>
          </a:solidFill>
        </p:spPr>
        <p:txBody>
          <a:bodyPr wrap="square" rtlCol="0" anchor="ctr" anchorCtr="0">
            <a:noAutofit/>
          </a:bodyPr>
          <a:lstStyle/>
          <a:p>
            <a:pPr algn="ctr"/>
            <a:r>
              <a:rPr lang="en-GB" sz="1600" b="1" dirty="0">
                <a:solidFill>
                  <a:srgbClr val="07147A"/>
                </a:solidFill>
                <a:latin typeface="+mj-lt"/>
              </a:rPr>
              <a:t>Intermediary result</a:t>
            </a:r>
          </a:p>
        </p:txBody>
      </p:sp>
      <p:sp>
        <p:nvSpPr>
          <p:cNvPr id="81" name="ZoneTexte 67">
            <a:extLst>
              <a:ext uri="{FF2B5EF4-FFF2-40B4-BE49-F238E27FC236}">
                <a16:creationId xmlns:a16="http://schemas.microsoft.com/office/drawing/2014/main" xmlns="" id="{6F26D359-26FF-4BDE-9F9E-CFE895A8D84C}"/>
              </a:ext>
            </a:extLst>
          </p:cNvPr>
          <p:cNvSpPr txBox="1"/>
          <p:nvPr/>
        </p:nvSpPr>
        <p:spPr>
          <a:xfrm>
            <a:off x="5825264" y="5721047"/>
            <a:ext cx="1528848" cy="390855"/>
          </a:xfrm>
          <a:prstGeom prst="rect">
            <a:avLst/>
          </a:prstGeom>
          <a:solidFill>
            <a:schemeClr val="accent4">
              <a:lumMod val="20000"/>
              <a:lumOff val="80000"/>
            </a:schemeClr>
          </a:solidFill>
        </p:spPr>
        <p:txBody>
          <a:bodyPr wrap="square" rtlCol="0" anchor="ctr" anchorCtr="0">
            <a:noAutofit/>
          </a:bodyPr>
          <a:lstStyle/>
          <a:p>
            <a:pPr algn="ctr"/>
            <a:r>
              <a:rPr lang="en-GB" sz="2000" b="1" dirty="0">
                <a:solidFill>
                  <a:srgbClr val="07147A"/>
                </a:solidFill>
                <a:latin typeface="+mj-lt"/>
              </a:rPr>
              <a:t>Output </a:t>
            </a:r>
          </a:p>
        </p:txBody>
      </p:sp>
    </p:spTree>
    <p:extLst>
      <p:ext uri="{BB962C8B-B14F-4D97-AF65-F5344CB8AC3E}">
        <p14:creationId xmlns:p14="http://schemas.microsoft.com/office/powerpoint/2010/main" val="198208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algn="l"/>
            <a:r>
              <a:rPr lang="fr-FR" sz="2000" dirty="0">
                <a:solidFill>
                  <a:schemeClr val="tx2"/>
                </a:solidFill>
              </a:rPr>
              <a:t>PROJECT INTERVENTION LOGIC/ENI MED APPLICATION FORM (AF) </a:t>
            </a:r>
          </a:p>
        </p:txBody>
      </p:sp>
      <p:sp>
        <p:nvSpPr>
          <p:cNvPr id="56" name="ZoneTexte 55"/>
          <p:cNvSpPr txBox="1"/>
          <p:nvPr/>
        </p:nvSpPr>
        <p:spPr>
          <a:xfrm>
            <a:off x="4681067" y="1626960"/>
            <a:ext cx="4304126" cy="923330"/>
          </a:xfrm>
          <a:prstGeom prst="rect">
            <a:avLst/>
          </a:prstGeom>
          <a:solidFill>
            <a:schemeClr val="accent1">
              <a:lumMod val="40000"/>
              <a:lumOff val="60000"/>
            </a:schemeClr>
          </a:solidFill>
        </p:spPr>
        <p:txBody>
          <a:bodyPr wrap="square" numCol="1" rtlCol="0" anchor="b">
            <a:spAutoFit/>
          </a:bodyPr>
          <a:lstStyle/>
          <a:p>
            <a:r>
              <a:rPr lang="en-GB" i="1" dirty="0">
                <a:solidFill>
                  <a:srgbClr val="07147A"/>
                </a:solidFill>
                <a:latin typeface="+mj-lt"/>
              </a:rPr>
              <a:t>The general objective shall contribute to the Programme strategy</a:t>
            </a:r>
            <a:endParaRPr lang="tr-TR" i="1" dirty="0">
              <a:solidFill>
                <a:srgbClr val="07147A"/>
              </a:solidFill>
              <a:latin typeface="+mj-lt"/>
            </a:endParaRPr>
          </a:p>
        </p:txBody>
      </p:sp>
      <p:sp>
        <p:nvSpPr>
          <p:cNvPr id="58" name="ZoneTexte 57"/>
          <p:cNvSpPr txBox="1"/>
          <p:nvPr/>
        </p:nvSpPr>
        <p:spPr>
          <a:xfrm>
            <a:off x="4628523" y="3007215"/>
            <a:ext cx="4356670" cy="798437"/>
          </a:xfrm>
          <a:prstGeom prst="rect">
            <a:avLst/>
          </a:prstGeom>
          <a:solidFill>
            <a:schemeClr val="accent1">
              <a:lumMod val="20000"/>
              <a:lumOff val="80000"/>
            </a:schemeClr>
          </a:solidFill>
        </p:spPr>
        <p:txBody>
          <a:bodyPr wrap="square" rtlCol="0" anchor="ctr" anchorCtr="0">
            <a:noAutofit/>
          </a:bodyPr>
          <a:lstStyle/>
          <a:p>
            <a:pPr>
              <a:spcBef>
                <a:spcPts val="300"/>
              </a:spcBef>
              <a:spcAft>
                <a:spcPts val="300"/>
              </a:spcAft>
            </a:pPr>
            <a:r>
              <a:rPr lang="en-GB" i="1" dirty="0">
                <a:solidFill>
                  <a:srgbClr val="07147A"/>
                </a:solidFill>
                <a:latin typeface="+mj-lt"/>
              </a:rPr>
              <a:t>What does the project want to achieve in relation to the addressed Programme Priority? </a:t>
            </a:r>
          </a:p>
        </p:txBody>
      </p:sp>
      <p:sp>
        <p:nvSpPr>
          <p:cNvPr id="61" name="ZoneTexte 60"/>
          <p:cNvSpPr txBox="1"/>
          <p:nvPr/>
        </p:nvSpPr>
        <p:spPr>
          <a:xfrm>
            <a:off x="4799551" y="5280337"/>
            <a:ext cx="4356669" cy="954107"/>
          </a:xfrm>
          <a:prstGeom prst="rect">
            <a:avLst/>
          </a:prstGeom>
          <a:solidFill>
            <a:schemeClr val="accent4">
              <a:lumMod val="20000"/>
              <a:lumOff val="80000"/>
            </a:schemeClr>
          </a:solidFill>
        </p:spPr>
        <p:txBody>
          <a:bodyPr wrap="square" rtlCol="0" anchor="b">
            <a:spAutoFit/>
          </a:bodyPr>
          <a:lstStyle/>
          <a:p>
            <a:r>
              <a:rPr lang="en-GB" i="1" dirty="0">
                <a:solidFill>
                  <a:srgbClr val="07147A"/>
                </a:solidFill>
                <a:latin typeface="+mj-lt"/>
              </a:rPr>
              <a:t>Services, goods, infrastructure that are produced/delivered by the project activities</a:t>
            </a:r>
            <a:r>
              <a:rPr lang="en-GB" sz="2000" b="1" i="1" dirty="0">
                <a:solidFill>
                  <a:srgbClr val="07147A"/>
                </a:solidFill>
                <a:latin typeface="+mj-lt"/>
              </a:rPr>
              <a:t> </a:t>
            </a:r>
          </a:p>
        </p:txBody>
      </p:sp>
      <p:sp>
        <p:nvSpPr>
          <p:cNvPr id="65" name="ZoneTexte 64"/>
          <p:cNvSpPr txBox="1"/>
          <p:nvPr/>
        </p:nvSpPr>
        <p:spPr>
          <a:xfrm>
            <a:off x="2795434" y="1639752"/>
            <a:ext cx="1528848" cy="892552"/>
          </a:xfrm>
          <a:prstGeom prst="rect">
            <a:avLst/>
          </a:prstGeom>
          <a:solidFill>
            <a:schemeClr val="accent1">
              <a:lumMod val="40000"/>
              <a:lumOff val="60000"/>
            </a:schemeClr>
          </a:solidFill>
        </p:spPr>
        <p:txBody>
          <a:bodyPr wrap="square" numCol="1" rtlCol="0" anchor="ctr" anchorCtr="0">
            <a:spAutoFit/>
          </a:bodyPr>
          <a:lstStyle/>
          <a:p>
            <a:pPr algn="ctr"/>
            <a:r>
              <a:rPr lang="en-GB" sz="2000" b="1" dirty="0">
                <a:solidFill>
                  <a:srgbClr val="07147A"/>
                </a:solidFill>
                <a:latin typeface="+mj-lt"/>
              </a:rPr>
              <a:t>Impact </a:t>
            </a:r>
            <a:r>
              <a:rPr lang="en-GB" sz="1600" i="1" dirty="0">
                <a:latin typeface="+mj-lt"/>
              </a:rPr>
              <a:t>(overall objective)</a:t>
            </a:r>
          </a:p>
        </p:txBody>
      </p:sp>
      <p:sp>
        <p:nvSpPr>
          <p:cNvPr id="66" name="ZoneTexte 65"/>
          <p:cNvSpPr txBox="1"/>
          <p:nvPr/>
        </p:nvSpPr>
        <p:spPr>
          <a:xfrm>
            <a:off x="2795434" y="2826674"/>
            <a:ext cx="1528848" cy="1231117"/>
          </a:xfrm>
          <a:prstGeom prst="rect">
            <a:avLst/>
          </a:prstGeom>
          <a:solidFill>
            <a:schemeClr val="accent1">
              <a:lumMod val="20000"/>
              <a:lumOff val="80000"/>
            </a:schemeClr>
          </a:solidFill>
        </p:spPr>
        <p:txBody>
          <a:bodyPr wrap="square" rtlCol="0" anchor="ctr" anchorCtr="0">
            <a:noAutofit/>
          </a:bodyPr>
          <a:lstStyle/>
          <a:p>
            <a:pPr algn="ctr"/>
            <a:endParaRPr lang="en-GB" sz="2000" b="1" dirty="0">
              <a:solidFill>
                <a:srgbClr val="07147A"/>
              </a:solidFill>
              <a:latin typeface="+mj-lt"/>
            </a:endParaRPr>
          </a:p>
          <a:p>
            <a:pPr algn="ctr"/>
            <a:r>
              <a:rPr lang="en-GB" sz="2000" b="1" dirty="0">
                <a:solidFill>
                  <a:srgbClr val="07147A"/>
                </a:solidFill>
                <a:latin typeface="+mj-lt"/>
              </a:rPr>
              <a:t>Change </a:t>
            </a:r>
            <a:r>
              <a:rPr lang="en-GB" sz="1600" i="1" dirty="0">
                <a:latin typeface="+mj-lt"/>
              </a:rPr>
              <a:t>(specific objectives)</a:t>
            </a:r>
          </a:p>
          <a:p>
            <a:pPr algn="ctr"/>
            <a:endParaRPr lang="en-GB" sz="2000" b="1" dirty="0">
              <a:solidFill>
                <a:srgbClr val="07147A"/>
              </a:solidFill>
              <a:latin typeface="+mj-lt"/>
            </a:endParaRPr>
          </a:p>
        </p:txBody>
      </p:sp>
      <p:sp>
        <p:nvSpPr>
          <p:cNvPr id="67" name="ZoneTexte 66"/>
          <p:cNvSpPr txBox="1"/>
          <p:nvPr/>
        </p:nvSpPr>
        <p:spPr>
          <a:xfrm>
            <a:off x="2795434" y="4392036"/>
            <a:ext cx="1528848" cy="479403"/>
          </a:xfrm>
          <a:prstGeom prst="rect">
            <a:avLst/>
          </a:prstGeom>
          <a:solidFill>
            <a:schemeClr val="accent1">
              <a:lumMod val="20000"/>
              <a:lumOff val="80000"/>
            </a:schemeClr>
          </a:solidFill>
        </p:spPr>
        <p:txBody>
          <a:bodyPr wrap="square" rtlCol="0" anchor="ctr" anchorCtr="0">
            <a:noAutofit/>
          </a:bodyPr>
          <a:lstStyle/>
          <a:p>
            <a:pPr algn="ctr"/>
            <a:r>
              <a:rPr lang="en-GB" b="1" dirty="0">
                <a:solidFill>
                  <a:srgbClr val="07147A"/>
                </a:solidFill>
                <a:latin typeface="+mj-lt"/>
              </a:rPr>
              <a:t>Result</a:t>
            </a:r>
            <a:endParaRPr lang="en-GB" sz="1600" b="1" dirty="0">
              <a:solidFill>
                <a:srgbClr val="07147A"/>
              </a:solidFill>
              <a:latin typeface="+mj-lt"/>
            </a:endParaRPr>
          </a:p>
        </p:txBody>
      </p:sp>
      <p:sp>
        <p:nvSpPr>
          <p:cNvPr id="68" name="ZoneTexte 67"/>
          <p:cNvSpPr txBox="1"/>
          <p:nvPr/>
        </p:nvSpPr>
        <p:spPr>
          <a:xfrm>
            <a:off x="2795434" y="5488720"/>
            <a:ext cx="1528848" cy="390855"/>
          </a:xfrm>
          <a:prstGeom prst="rect">
            <a:avLst/>
          </a:prstGeom>
          <a:solidFill>
            <a:schemeClr val="accent4">
              <a:lumMod val="20000"/>
              <a:lumOff val="80000"/>
            </a:schemeClr>
          </a:solidFill>
        </p:spPr>
        <p:txBody>
          <a:bodyPr wrap="square" rtlCol="0" anchor="ctr" anchorCtr="0">
            <a:noAutofit/>
          </a:bodyPr>
          <a:lstStyle/>
          <a:p>
            <a:pPr algn="ctr"/>
            <a:r>
              <a:rPr lang="en-GB" sz="2000" b="1" dirty="0">
                <a:solidFill>
                  <a:srgbClr val="07147A"/>
                </a:solidFill>
                <a:latin typeface="+mj-lt"/>
              </a:rPr>
              <a:t>Output </a:t>
            </a:r>
          </a:p>
        </p:txBody>
      </p:sp>
      <p:sp>
        <p:nvSpPr>
          <p:cNvPr id="50" name="ZoneTexte 57"/>
          <p:cNvSpPr txBox="1"/>
          <p:nvPr/>
        </p:nvSpPr>
        <p:spPr>
          <a:xfrm>
            <a:off x="4681067" y="4057791"/>
            <a:ext cx="4356670" cy="943437"/>
          </a:xfrm>
          <a:prstGeom prst="rect">
            <a:avLst/>
          </a:prstGeom>
          <a:solidFill>
            <a:schemeClr val="accent1">
              <a:lumMod val="20000"/>
              <a:lumOff val="80000"/>
            </a:schemeClr>
          </a:solidFill>
        </p:spPr>
        <p:txBody>
          <a:bodyPr wrap="square" rtlCol="0" anchor="ctr" anchorCtr="0">
            <a:noAutofit/>
          </a:bodyPr>
          <a:lstStyle/>
          <a:p>
            <a:pPr>
              <a:spcBef>
                <a:spcPts val="300"/>
              </a:spcBef>
              <a:spcAft>
                <a:spcPts val="300"/>
              </a:spcAft>
            </a:pPr>
            <a:r>
              <a:rPr lang="en-GB" sz="1600" i="1" dirty="0">
                <a:solidFill>
                  <a:srgbClr val="07147A"/>
                </a:solidFill>
                <a:latin typeface="+mj-lt"/>
              </a:rPr>
              <a:t>Explain the change you want to bring to tackle the identified needs/challenges </a:t>
            </a:r>
          </a:p>
        </p:txBody>
      </p:sp>
    </p:spTree>
    <p:extLst>
      <p:ext uri="{BB962C8B-B14F-4D97-AF65-F5344CB8AC3E}">
        <p14:creationId xmlns:p14="http://schemas.microsoft.com/office/powerpoint/2010/main" val="16791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What will you do?</a:t>
            </a:r>
          </a:p>
        </p:txBody>
      </p:sp>
    </p:spTree>
    <p:extLst>
      <p:ext uri="{BB962C8B-B14F-4D97-AF65-F5344CB8AC3E}">
        <p14:creationId xmlns:p14="http://schemas.microsoft.com/office/powerpoint/2010/main" val="425221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Defining activities to produce outputs &amp; achieve results</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1115126"/>
              </p:ext>
            </p:extLst>
          </p:nvPr>
        </p:nvGraphicFramePr>
        <p:xfrm>
          <a:off x="1351195" y="1315903"/>
          <a:ext cx="8640298" cy="476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34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Strategy analysis: what needs to be done and how?</a:t>
            </a:r>
          </a:p>
        </p:txBody>
      </p:sp>
      <p:sp>
        <p:nvSpPr>
          <p:cNvPr id="7" name="Content Placeholder 6"/>
          <p:cNvSpPr>
            <a:spLocks noGrp="1"/>
          </p:cNvSpPr>
          <p:nvPr>
            <p:ph idx="1"/>
          </p:nvPr>
        </p:nvSpPr>
        <p:spPr>
          <a:xfrm>
            <a:off x="838199" y="1117600"/>
            <a:ext cx="9843655" cy="5023427"/>
          </a:xfrm>
        </p:spPr>
        <p:txBody>
          <a:bodyPr>
            <a:normAutofit/>
          </a:bodyPr>
          <a:lstStyle/>
          <a:p>
            <a:r>
              <a:rPr lang="en-GB" dirty="0"/>
              <a:t>DEFINING THE SCOPE OF YOUR CBC PROJECT ACTIVITIES</a:t>
            </a:r>
            <a:endParaRPr lang="en-GB" sz="2000" dirty="0"/>
          </a:p>
        </p:txBody>
      </p:sp>
      <p:sp>
        <p:nvSpPr>
          <p:cNvPr id="4" name="Oval Callout 8"/>
          <p:cNvSpPr/>
          <p:nvPr/>
        </p:nvSpPr>
        <p:spPr>
          <a:xfrm>
            <a:off x="7915859" y="2149463"/>
            <a:ext cx="3634208" cy="1657710"/>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altLang="fr-FR" noProof="1">
                <a:solidFill>
                  <a:schemeClr val="tx1"/>
                </a:solidFill>
                <a:latin typeface="Century Gothic"/>
                <a:ea typeface="Calibri"/>
                <a:cs typeface="Times New Roman"/>
              </a:rPr>
              <a:t>Do they take into account programme </a:t>
            </a:r>
            <a:r>
              <a:rPr lang="en-GB" altLang="fr-FR" b="1" noProof="1">
                <a:solidFill>
                  <a:schemeClr val="tx1"/>
                </a:solidFill>
                <a:latin typeface="Century Gothic"/>
                <a:ea typeface="Calibri"/>
                <a:cs typeface="Times New Roman"/>
              </a:rPr>
              <a:t>cross-cutting issues </a:t>
            </a:r>
            <a:r>
              <a:rPr lang="en-GB" altLang="fr-FR" noProof="1">
                <a:solidFill>
                  <a:schemeClr val="tx1"/>
                </a:solidFill>
                <a:latin typeface="Century Gothic"/>
                <a:ea typeface="Calibri"/>
                <a:cs typeface="Times New Roman"/>
              </a:rPr>
              <a:t>(e.g. gender)?</a:t>
            </a:r>
            <a:endParaRPr lang="en-GB" altLang="fr-FR" noProof="1">
              <a:solidFill>
                <a:schemeClr val="tx1"/>
              </a:solidFill>
              <a:latin typeface="Century Gothic" pitchFamily="34" charset="0"/>
            </a:endParaRPr>
          </a:p>
        </p:txBody>
      </p:sp>
      <p:sp>
        <p:nvSpPr>
          <p:cNvPr id="6" name="Oval Callout 5"/>
          <p:cNvSpPr/>
          <p:nvPr/>
        </p:nvSpPr>
        <p:spPr>
          <a:xfrm>
            <a:off x="308941" y="1984664"/>
            <a:ext cx="4207934" cy="1644649"/>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altLang="fr-FR" noProof="1">
                <a:solidFill>
                  <a:schemeClr val="tx1"/>
                </a:solidFill>
                <a:latin typeface="Century Gothic" pitchFamily="34" charset="0"/>
              </a:rPr>
              <a:t>What can realistically be afforded within the call </a:t>
            </a:r>
            <a:r>
              <a:rPr lang="en-GB" altLang="fr-FR" b="1" noProof="1">
                <a:solidFill>
                  <a:schemeClr val="tx1"/>
                </a:solidFill>
                <a:latin typeface="Century Gothic" pitchFamily="34" charset="0"/>
              </a:rPr>
              <a:t>financial limits</a:t>
            </a:r>
            <a:r>
              <a:rPr lang="en-GB" altLang="fr-FR" noProof="1">
                <a:solidFill>
                  <a:schemeClr val="tx1"/>
                </a:solidFill>
                <a:latin typeface="Century Gothic" pitchFamily="34" charset="0"/>
              </a:rPr>
              <a:t>?</a:t>
            </a:r>
          </a:p>
        </p:txBody>
      </p:sp>
      <p:sp>
        <p:nvSpPr>
          <p:cNvPr id="9" name="Oval Callout 7"/>
          <p:cNvSpPr/>
          <p:nvPr/>
        </p:nvSpPr>
        <p:spPr>
          <a:xfrm>
            <a:off x="508942" y="4610701"/>
            <a:ext cx="4447382" cy="1667861"/>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Will the activities produce project outputs that are </a:t>
            </a:r>
            <a:r>
              <a:rPr lang="en-GB" altLang="fr-FR" b="1" noProof="1">
                <a:solidFill>
                  <a:schemeClr val="tx1"/>
                </a:solidFill>
                <a:latin typeface="Century Gothic" pitchFamily="34" charset="0"/>
              </a:rPr>
              <a:t>sustainable</a:t>
            </a:r>
            <a:r>
              <a:rPr lang="en-GB" altLang="fr-FR" noProof="1">
                <a:solidFill>
                  <a:schemeClr val="tx1"/>
                </a:solidFill>
                <a:latin typeface="Century Gothic" pitchFamily="34" charset="0"/>
              </a:rPr>
              <a:t>?</a:t>
            </a:r>
          </a:p>
        </p:txBody>
      </p:sp>
      <p:sp>
        <p:nvSpPr>
          <p:cNvPr id="11" name="Oval Callout 4"/>
          <p:cNvSpPr/>
          <p:nvPr/>
        </p:nvSpPr>
        <p:spPr>
          <a:xfrm>
            <a:off x="6734735" y="4305861"/>
            <a:ext cx="4815332" cy="1720517"/>
          </a:xfrm>
          <a:prstGeom prst="wedgeEllipseCallout">
            <a:avLst/>
          </a:prstGeom>
          <a:solidFill>
            <a:schemeClr val="accent5">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What about </a:t>
            </a:r>
            <a:r>
              <a:rPr lang="en-GB" altLang="fr-FR" b="1" noProof="1">
                <a:solidFill>
                  <a:schemeClr val="tx1"/>
                </a:solidFill>
                <a:latin typeface="Century Gothic" pitchFamily="34" charset="0"/>
              </a:rPr>
              <a:t>communication</a:t>
            </a:r>
            <a:r>
              <a:rPr lang="en-GB" altLang="fr-FR" noProof="1">
                <a:solidFill>
                  <a:schemeClr val="tx1"/>
                </a:solidFill>
                <a:latin typeface="Century Gothic" pitchFamily="34" charset="0"/>
              </a:rPr>
              <a:t> and </a:t>
            </a:r>
            <a:r>
              <a:rPr lang="en-GB" altLang="fr-FR" b="1" noProof="1">
                <a:solidFill>
                  <a:schemeClr val="tx1"/>
                </a:solidFill>
                <a:latin typeface="Century Gothic" pitchFamily="34" charset="0"/>
              </a:rPr>
              <a:t>management/ coordination</a:t>
            </a:r>
            <a:r>
              <a:rPr lang="en-GB" altLang="fr-FR" noProof="1">
                <a:solidFill>
                  <a:schemeClr val="tx1"/>
                </a:solidFill>
                <a:latin typeface="Century Gothic" pitchFamily="34" charset="0"/>
              </a:rPr>
              <a:t> ?</a:t>
            </a:r>
          </a:p>
        </p:txBody>
      </p:sp>
      <p:sp>
        <p:nvSpPr>
          <p:cNvPr id="10" name="Oval Callout 7"/>
          <p:cNvSpPr/>
          <p:nvPr/>
        </p:nvSpPr>
        <p:spPr>
          <a:xfrm>
            <a:off x="4756323" y="1596421"/>
            <a:ext cx="3256107" cy="1871655"/>
          </a:xfrm>
          <a:prstGeom prst="wedgeEllipseCallout">
            <a:avLst/>
          </a:prstGeom>
          <a:solidFill>
            <a:schemeClr val="tx2">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a:solidFill>
                  <a:schemeClr val="tx1"/>
                </a:solidFill>
                <a:latin typeface="Century Gothic" pitchFamily="34" charset="0"/>
              </a:rPr>
              <a:t>Are they </a:t>
            </a:r>
            <a:r>
              <a:rPr lang="en-GB" b="1" dirty="0">
                <a:solidFill>
                  <a:schemeClr val="tx1"/>
                </a:solidFill>
                <a:latin typeface="Century Gothic" pitchFamily="34" charset="0"/>
              </a:rPr>
              <a:t>eligible</a:t>
            </a:r>
            <a:r>
              <a:rPr lang="en-GB" dirty="0">
                <a:solidFill>
                  <a:schemeClr val="tx1"/>
                </a:solidFill>
                <a:latin typeface="Century Gothic" pitchFamily="34" charset="0"/>
              </a:rPr>
              <a:t> under the programme rules?</a:t>
            </a:r>
            <a:endParaRPr lang="en-US" dirty="0">
              <a:solidFill>
                <a:schemeClr val="tx1"/>
              </a:solidFill>
              <a:effectLst/>
              <a:latin typeface="Century Gothic"/>
              <a:ea typeface="Calibri"/>
              <a:cs typeface="Times New Roman"/>
            </a:endParaRPr>
          </a:p>
        </p:txBody>
      </p:sp>
      <p:sp>
        <p:nvSpPr>
          <p:cNvPr id="12" name="Oval Callout 4"/>
          <p:cNvSpPr/>
          <p:nvPr/>
        </p:nvSpPr>
        <p:spPr>
          <a:xfrm>
            <a:off x="4143832" y="3468076"/>
            <a:ext cx="3315949" cy="1698044"/>
          </a:xfrm>
          <a:prstGeom prst="wedgeEllipseCallout">
            <a:avLst/>
          </a:prstGeom>
          <a:solidFill>
            <a:schemeClr val="accent5">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Will it contribute to ENI MED</a:t>
            </a:r>
            <a:r>
              <a:rPr lang="en-GB" altLang="fr-FR" b="1" noProof="1">
                <a:solidFill>
                  <a:schemeClr val="tx1"/>
                </a:solidFill>
                <a:latin typeface="Century Gothic" pitchFamily="34" charset="0"/>
              </a:rPr>
              <a:t> programme priorities</a:t>
            </a:r>
            <a:r>
              <a:rPr lang="en-GB" altLang="fr-FR" noProof="1">
                <a:solidFill>
                  <a:schemeClr val="tx1"/>
                </a:solidFill>
                <a:latin typeface="Century Gothic" pitchFamily="34" charset="0"/>
              </a:rPr>
              <a:t>?</a:t>
            </a:r>
          </a:p>
        </p:txBody>
      </p:sp>
    </p:spTree>
    <p:extLst>
      <p:ext uri="{BB962C8B-B14F-4D97-AF65-F5344CB8AC3E}">
        <p14:creationId xmlns:p14="http://schemas.microsoft.com/office/powerpoint/2010/main" val="50322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Who do you do the project for? Who do you consult and involve?</a:t>
            </a:r>
          </a:p>
        </p:txBody>
      </p:sp>
    </p:spTree>
    <p:extLst>
      <p:ext uri="{BB962C8B-B14F-4D97-AF65-F5344CB8AC3E}">
        <p14:creationId xmlns:p14="http://schemas.microsoft.com/office/powerpoint/2010/main" val="81773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Stakeholders analysis</a:t>
            </a:r>
          </a:p>
        </p:txBody>
      </p:sp>
      <p:graphicFrame>
        <p:nvGraphicFramePr>
          <p:cNvPr id="8" name="Diagramme 7"/>
          <p:cNvGraphicFramePr/>
          <p:nvPr>
            <p:extLst>
              <p:ext uri="{D42A27DB-BD31-4B8C-83A1-F6EECF244321}">
                <p14:modId xmlns:p14="http://schemas.microsoft.com/office/powerpoint/2010/main" val="3100020471"/>
              </p:ext>
            </p:extLst>
          </p:nvPr>
        </p:nvGraphicFramePr>
        <p:xfrm>
          <a:off x="1019908" y="1079140"/>
          <a:ext cx="8610229" cy="3609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343686939"/>
              </p:ext>
            </p:extLst>
          </p:nvPr>
        </p:nvGraphicFramePr>
        <p:xfrm>
          <a:off x="838200" y="4995733"/>
          <a:ext cx="9583615" cy="1121664"/>
        </p:xfrm>
        <a:graphic>
          <a:graphicData uri="http://schemas.openxmlformats.org/drawingml/2006/table">
            <a:tbl>
              <a:tblPr firstRow="1" firstCol="1" bandRow="1">
                <a:tableStyleId>{5C22544A-7EE6-4342-B048-85BDC9FD1C3A}</a:tableStyleId>
              </a:tblPr>
              <a:tblGrid>
                <a:gridCol w="9583615">
                  <a:extLst>
                    <a:ext uri="{9D8B030D-6E8A-4147-A177-3AD203B41FA5}">
                      <a16:colId xmlns:a16="http://schemas.microsoft.com/office/drawing/2014/main" xmlns="" val="20000"/>
                    </a:ext>
                  </a:extLst>
                </a:gridCol>
              </a:tblGrid>
              <a:tr h="0">
                <a:tc>
                  <a:txBody>
                    <a:bodyPr/>
                    <a:lstStyle/>
                    <a:p>
                      <a:pPr>
                        <a:lnSpc>
                          <a:spcPct val="115000"/>
                        </a:lnSpc>
                        <a:spcAft>
                          <a:spcPts val="0"/>
                        </a:spcAft>
                      </a:pPr>
                      <a:r>
                        <a:rPr lang="en-US" sz="1600" dirty="0">
                          <a:effectLst/>
                          <a:latin typeface="+mj-lt"/>
                        </a:rPr>
                        <a:t>1.5 Target groups, final beneficiaries and needs </a:t>
                      </a:r>
                      <a:endParaRPr lang="es-ES" sz="1600" b="1" dirty="0">
                        <a:effectLst/>
                        <a:latin typeface="+mj-lt"/>
                        <a:ea typeface="Times New Roman"/>
                        <a:cs typeface="Times New Roman"/>
                      </a:endParaRPr>
                    </a:p>
                  </a:txBody>
                  <a:tcPr marL="68580" marR="68580" marT="0" marB="0">
                    <a:solidFill>
                      <a:srgbClr val="751D70"/>
                    </a:solidFill>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en-US" sz="1600" b="0" i="1" dirty="0">
                          <a:effectLst/>
                          <a:latin typeface="+mj-lt"/>
                        </a:rPr>
                        <a:t>Describe and quantify your target groups and final beneficiaries. Explain how and why they were identified and involved in the project preparation. Detail their needs and how they will be addressed by the project. </a:t>
                      </a:r>
                      <a:endParaRPr lang="es-ES" sz="1600" b="0" i="1" dirty="0">
                        <a:effectLst/>
                        <a:latin typeface="+mj-lt"/>
                        <a:ea typeface="Calibri"/>
                        <a:cs typeface="Times New Roman"/>
                      </a:endParaRPr>
                    </a:p>
                  </a:txBody>
                  <a:tcPr marL="68580" marR="68580" marT="0" marB="0">
                    <a:solidFill>
                      <a:schemeClr val="accent5">
                        <a:lumMod val="75000"/>
                      </a:schemeClr>
                    </a:solidFill>
                  </a:tcPr>
                </a:tc>
                <a:extLst>
                  <a:ext uri="{0D108BD9-81ED-4DB2-BD59-A6C34878D82A}">
                    <a16:rowId xmlns:a16="http://schemas.microsoft.com/office/drawing/2014/main" xmlns="" val="10001"/>
                  </a:ext>
                </a:extLst>
              </a:tr>
            </a:tbl>
          </a:graphicData>
        </a:graphic>
      </p:graphicFrame>
      <p:sp>
        <p:nvSpPr>
          <p:cNvPr id="5" name="4 Rectángulo redondeado"/>
          <p:cNvSpPr/>
          <p:nvPr/>
        </p:nvSpPr>
        <p:spPr>
          <a:xfrm>
            <a:off x="10070122" y="3259015"/>
            <a:ext cx="1828800" cy="890954"/>
          </a:xfrm>
          <a:prstGeom prst="roundRect">
            <a:avLst/>
          </a:prstGeom>
          <a:solidFill>
            <a:srgbClr val="071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From application form</a:t>
            </a:r>
          </a:p>
        </p:txBody>
      </p:sp>
      <p:sp>
        <p:nvSpPr>
          <p:cNvPr id="6" name="5 Flecha abajo"/>
          <p:cNvSpPr/>
          <p:nvPr/>
        </p:nvSpPr>
        <p:spPr>
          <a:xfrm rot="2785358">
            <a:off x="10359063" y="4280915"/>
            <a:ext cx="787219" cy="815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2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1887166" y="1245140"/>
            <a:ext cx="9552562" cy="5136059"/>
          </a:xfrm>
          <a:prstGeom prst="rect">
            <a:avLst/>
          </a:prstGeom>
          <a:solidFill>
            <a:schemeClr val="bg1">
              <a:lumMod val="95000"/>
            </a:schemeClr>
          </a:solidFill>
          <a:ln>
            <a:solidFill>
              <a:schemeClr val="accent4"/>
            </a:solidFill>
          </a:ln>
        </p:spPr>
        <p:txBody>
          <a:bodyPr vert="horz" wrap="square" numCol="1" rtlCol="0" anchor="t" anchorCtr="0">
            <a:noAutofit/>
          </a:bodyPr>
          <a:lstStyle/>
          <a:p>
            <a:endParaRPr lang="en-GB" b="1" dirty="0">
              <a:solidFill>
                <a:srgbClr val="07147A"/>
              </a:solidFill>
            </a:endParaRPr>
          </a:p>
        </p:txBody>
      </p:sp>
      <p:sp>
        <p:nvSpPr>
          <p:cNvPr id="3" name="Text Placeholder 2"/>
          <p:cNvSpPr>
            <a:spLocks noGrp="1"/>
          </p:cNvSpPr>
          <p:nvPr>
            <p:ph type="body" sz="quarter" idx="10"/>
          </p:nvPr>
        </p:nvSpPr>
        <p:spPr/>
        <p:txBody>
          <a:bodyPr/>
          <a:lstStyle/>
          <a:p>
            <a:r>
              <a:rPr lang="en-US" dirty="0"/>
              <a:t>Who will be affected by the project or can affect it?</a:t>
            </a:r>
          </a:p>
        </p:txBody>
      </p:sp>
      <p:sp>
        <p:nvSpPr>
          <p:cNvPr id="27" name="Rectangle 26"/>
          <p:cNvSpPr/>
          <p:nvPr/>
        </p:nvSpPr>
        <p:spPr>
          <a:xfrm>
            <a:off x="1963497" y="3122941"/>
            <a:ext cx="3912789" cy="310276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spcBef>
                <a:spcPts val="300"/>
              </a:spcBef>
              <a:spcAft>
                <a:spcPts val="300"/>
              </a:spcAft>
            </a:pPr>
            <a:r>
              <a:rPr lang="en-GB" b="1" dirty="0">
                <a:solidFill>
                  <a:srgbClr val="07147A"/>
                </a:solidFill>
                <a:latin typeface="+mj-lt"/>
              </a:rPr>
              <a:t>TARGET GROUPS</a:t>
            </a:r>
          </a:p>
          <a:p>
            <a:pPr marL="342900" indent="-342900">
              <a:spcBef>
                <a:spcPts val="300"/>
              </a:spcBef>
              <a:spcAft>
                <a:spcPts val="300"/>
              </a:spcAft>
              <a:buFont typeface="Wingdings" charset="2"/>
              <a:buChar char="ü"/>
            </a:pPr>
            <a:r>
              <a:rPr lang="en-GB" dirty="0">
                <a:solidFill>
                  <a:srgbClr val="07147A"/>
                </a:solidFill>
                <a:latin typeface="+mj-lt"/>
              </a:rPr>
              <a:t>Who will benefit directly from the outputs and result(s) of the project (e.g. inhabitants, farmers , property owners </a:t>
            </a:r>
            <a:r>
              <a:rPr lang="en-GB" dirty="0" err="1">
                <a:solidFill>
                  <a:srgbClr val="07147A"/>
                </a:solidFill>
                <a:latin typeface="+mj-lt"/>
              </a:rPr>
              <a:t>etc</a:t>
            </a:r>
            <a:r>
              <a:rPr lang="en-GB" dirty="0">
                <a:solidFill>
                  <a:srgbClr val="07147A"/>
                </a:solidFill>
                <a:latin typeface="+mj-lt"/>
              </a:rPr>
              <a:t>)</a:t>
            </a:r>
          </a:p>
          <a:p>
            <a:pPr marL="342900" indent="-342900">
              <a:spcBef>
                <a:spcPts val="300"/>
              </a:spcBef>
              <a:spcAft>
                <a:spcPts val="300"/>
              </a:spcAft>
              <a:buFont typeface="Wingdings" charset="2"/>
              <a:buChar char="ü"/>
            </a:pPr>
            <a:r>
              <a:rPr lang="en-GB" dirty="0">
                <a:solidFill>
                  <a:srgbClr val="07147A"/>
                </a:solidFill>
                <a:latin typeface="+mj-lt"/>
              </a:rPr>
              <a:t>Those directly involved in the activities (e.g. local authorities, environmental agencies, farmers association</a:t>
            </a:r>
            <a:r>
              <a:rPr lang="is-IS" dirty="0">
                <a:solidFill>
                  <a:srgbClr val="07147A"/>
                </a:solidFill>
                <a:latin typeface="+mj-lt"/>
              </a:rPr>
              <a:t>…)</a:t>
            </a:r>
            <a:endParaRPr lang="en-GB" dirty="0">
              <a:solidFill>
                <a:srgbClr val="07147A"/>
              </a:solidFill>
              <a:latin typeface="+mj-lt"/>
            </a:endParaRPr>
          </a:p>
        </p:txBody>
      </p:sp>
      <p:sp>
        <p:nvSpPr>
          <p:cNvPr id="31" name="Rectangle 30"/>
          <p:cNvSpPr/>
          <p:nvPr/>
        </p:nvSpPr>
        <p:spPr>
          <a:xfrm>
            <a:off x="1963496" y="1365647"/>
            <a:ext cx="3912789" cy="15882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b="1" dirty="0">
                <a:solidFill>
                  <a:srgbClr val="07147A"/>
                </a:solidFill>
                <a:latin typeface="+mj-lt"/>
              </a:rPr>
              <a:t>FINAL BENEFICIARIES</a:t>
            </a:r>
          </a:p>
          <a:p>
            <a:pPr marL="285750" indent="-285750">
              <a:buFont typeface="Wingdings" charset="2"/>
              <a:buChar char="ü"/>
            </a:pPr>
            <a:r>
              <a:rPr lang="en-GB" dirty="0">
                <a:solidFill>
                  <a:srgbClr val="07147A"/>
                </a:solidFill>
                <a:latin typeface="+mj-lt"/>
              </a:rPr>
              <a:t>Who will benefit indirectly or in the long term from the project (e.g. population living on the riverside, farmers, </a:t>
            </a:r>
            <a:r>
              <a:rPr lang="is-IS" dirty="0">
                <a:solidFill>
                  <a:srgbClr val="07147A"/>
                </a:solidFill>
                <a:latin typeface="+mj-lt"/>
              </a:rPr>
              <a:t>…</a:t>
            </a:r>
            <a:r>
              <a:rPr lang="en-GB" dirty="0">
                <a:solidFill>
                  <a:srgbClr val="07147A"/>
                </a:solidFill>
                <a:latin typeface="+mj-lt"/>
              </a:rPr>
              <a:t>)</a:t>
            </a:r>
          </a:p>
        </p:txBody>
      </p:sp>
      <p:graphicFrame>
        <p:nvGraphicFramePr>
          <p:cNvPr id="54" name="Diagramme 53"/>
          <p:cNvGraphicFramePr/>
          <p:nvPr>
            <p:extLst>
              <p:ext uri="{D42A27DB-BD31-4B8C-83A1-F6EECF244321}">
                <p14:modId xmlns:p14="http://schemas.microsoft.com/office/powerpoint/2010/main" val="2406326201"/>
              </p:ext>
            </p:extLst>
          </p:nvPr>
        </p:nvGraphicFramePr>
        <p:xfrm>
          <a:off x="-1387391" y="3320689"/>
          <a:ext cx="5122813" cy="96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6231394" y="2443745"/>
            <a:ext cx="4610911" cy="2308324"/>
          </a:xfrm>
          <a:prstGeom prst="rect">
            <a:avLst/>
          </a:prstGeom>
        </p:spPr>
        <p:txBody>
          <a:bodyPr wrap="square" rtlCol="0" anchor="b">
            <a:spAutoFit/>
          </a:bodyPr>
          <a:lstStyle/>
          <a:p>
            <a:pPr algn="ctr"/>
            <a:r>
              <a:rPr lang="en-GB" b="1" dirty="0">
                <a:solidFill>
                  <a:srgbClr val="07147A"/>
                </a:solidFill>
                <a:latin typeface="+mj-lt"/>
              </a:rPr>
              <a:t>STAKEHOLDERS</a:t>
            </a:r>
          </a:p>
          <a:p>
            <a:pPr algn="ctr"/>
            <a:r>
              <a:rPr lang="en-GB" dirty="0">
                <a:solidFill>
                  <a:srgbClr val="07147A"/>
                </a:solidFill>
                <a:latin typeface="+mj-lt"/>
              </a:rPr>
              <a:t>Persons or organisations that can affect or be affected (positively/negatively) by the project (e.g. local authorities,  environmental protection agency, industry, other donors</a:t>
            </a:r>
            <a:r>
              <a:rPr lang="is-IS" dirty="0">
                <a:solidFill>
                  <a:srgbClr val="07147A"/>
                </a:solidFill>
                <a:latin typeface="+mj-lt"/>
              </a:rPr>
              <a:t>…)</a:t>
            </a:r>
            <a:endParaRPr lang="en-GB" dirty="0">
              <a:solidFill>
                <a:srgbClr val="07147A"/>
              </a:solidFill>
              <a:latin typeface="+mj-lt"/>
            </a:endParaRPr>
          </a:p>
          <a:p>
            <a:endParaRPr lang="en-GB" sz="3600" dirty="0">
              <a:solidFill>
                <a:srgbClr val="07147A"/>
              </a:solidFill>
              <a:latin typeface="+mj-lt"/>
            </a:endParaRPr>
          </a:p>
        </p:txBody>
      </p:sp>
    </p:spTree>
    <p:extLst>
      <p:ext uri="{BB962C8B-B14F-4D97-AF65-F5344CB8AC3E}">
        <p14:creationId xmlns:p14="http://schemas.microsoft.com/office/powerpoint/2010/main" val="10088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 calcmode="lin" valueType="num">
                                      <p:cBhvr>
                                        <p:cTn id="21"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7">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p:cTn id="25"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1">
                                            <p:txEl>
                                              <p:pRg st="1" end="1"/>
                                            </p:txEl>
                                          </p:spTgt>
                                        </p:tgtEl>
                                        <p:attrNameLst>
                                          <p:attrName>style.visibility</p:attrName>
                                        </p:attrNameLst>
                                      </p:cBhvr>
                                      <p:to>
                                        <p:strVal val="visible"/>
                                      </p:to>
                                    </p:set>
                                    <p:anim calcmode="lin" valueType="num">
                                      <p:cBhvr>
                                        <p:cTn id="31"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1887166" y="1245140"/>
            <a:ext cx="9552562" cy="5136059"/>
          </a:xfrm>
          <a:prstGeom prst="rect">
            <a:avLst/>
          </a:prstGeom>
          <a:solidFill>
            <a:schemeClr val="bg1">
              <a:lumMod val="95000"/>
            </a:schemeClr>
          </a:solidFill>
          <a:ln>
            <a:solidFill>
              <a:schemeClr val="accent4"/>
            </a:solidFill>
          </a:ln>
        </p:spPr>
        <p:txBody>
          <a:bodyPr vert="horz" wrap="square" numCol="1" rtlCol="0" anchor="t" anchorCtr="0">
            <a:noAutofit/>
          </a:bodyPr>
          <a:lstStyle/>
          <a:p>
            <a:endParaRPr lang="en-GB" b="1" dirty="0">
              <a:solidFill>
                <a:srgbClr val="07147A"/>
              </a:solidFill>
            </a:endParaRPr>
          </a:p>
        </p:txBody>
      </p:sp>
      <p:sp>
        <p:nvSpPr>
          <p:cNvPr id="3" name="Text Placeholder 2"/>
          <p:cNvSpPr>
            <a:spLocks noGrp="1"/>
          </p:cNvSpPr>
          <p:nvPr>
            <p:ph type="body" sz="quarter" idx="10"/>
          </p:nvPr>
        </p:nvSpPr>
        <p:spPr/>
        <p:txBody>
          <a:bodyPr>
            <a:normAutofit/>
          </a:bodyPr>
          <a:lstStyle/>
          <a:p>
            <a:r>
              <a:rPr lang="en-US" dirty="0"/>
              <a:t>Who will be affected by the project or can affect it?</a:t>
            </a:r>
            <a:endParaRPr lang="ar-JO" dirty="0"/>
          </a:p>
          <a:p>
            <a:endParaRPr lang="en-US" dirty="0"/>
          </a:p>
        </p:txBody>
      </p:sp>
      <p:sp>
        <p:nvSpPr>
          <p:cNvPr id="27" name="Rectangle 26"/>
          <p:cNvSpPr/>
          <p:nvPr/>
        </p:nvSpPr>
        <p:spPr>
          <a:xfrm>
            <a:off x="1963497" y="3122941"/>
            <a:ext cx="5590312" cy="310276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spcBef>
                <a:spcPts val="300"/>
              </a:spcBef>
              <a:spcAft>
                <a:spcPts val="300"/>
              </a:spcAft>
            </a:pPr>
            <a:r>
              <a:rPr lang="en-GB" b="1" dirty="0">
                <a:solidFill>
                  <a:srgbClr val="07147A"/>
                </a:solidFill>
                <a:latin typeface="+mj-lt"/>
              </a:rPr>
              <a:t>TARGET GROUPS</a:t>
            </a:r>
            <a:r>
              <a:rPr lang="ar-JO" b="1" dirty="0">
                <a:solidFill>
                  <a:srgbClr val="07147A"/>
                </a:solidFill>
                <a:latin typeface="+mj-lt"/>
              </a:rPr>
              <a:t> </a:t>
            </a:r>
            <a:r>
              <a:rPr lang="ar-JO" dirty="0">
                <a:solidFill>
                  <a:srgbClr val="07147A"/>
                </a:solidFill>
                <a:latin typeface="+mj-lt"/>
              </a:rPr>
              <a:t> </a:t>
            </a:r>
            <a:endParaRPr lang="en-GB" dirty="0">
              <a:solidFill>
                <a:srgbClr val="07147A"/>
              </a:solidFill>
              <a:latin typeface="+mj-lt"/>
            </a:endParaRPr>
          </a:p>
          <a:p>
            <a:pPr marL="342900" indent="-342900">
              <a:spcBef>
                <a:spcPts val="300"/>
              </a:spcBef>
              <a:spcAft>
                <a:spcPts val="300"/>
              </a:spcAft>
              <a:buFont typeface="Wingdings" charset="2"/>
              <a:buChar char="ü"/>
            </a:pPr>
            <a:r>
              <a:rPr lang="en-GB" dirty="0">
                <a:solidFill>
                  <a:srgbClr val="07147A"/>
                </a:solidFill>
                <a:latin typeface="+mj-lt"/>
              </a:rPr>
              <a:t>Who will benefit directly from the outputs and result(s) of the project (e.g. farmers, environmental NGOs and officials</a:t>
            </a:r>
            <a:r>
              <a:rPr lang="is-IS" dirty="0">
                <a:solidFill>
                  <a:srgbClr val="07147A"/>
                </a:solidFill>
                <a:latin typeface="+mj-lt"/>
              </a:rPr>
              <a:t>...</a:t>
            </a:r>
          </a:p>
          <a:p>
            <a:pPr marL="342900" indent="-342900">
              <a:spcBef>
                <a:spcPts val="300"/>
              </a:spcBef>
              <a:spcAft>
                <a:spcPts val="300"/>
              </a:spcAft>
              <a:buFont typeface="Wingdings" charset="2"/>
              <a:buChar char="ü"/>
            </a:pPr>
            <a:r>
              <a:rPr lang="en-GB" dirty="0">
                <a:solidFill>
                  <a:srgbClr val="07147A"/>
                </a:solidFill>
                <a:latin typeface="+mj-lt"/>
              </a:rPr>
              <a:t> Those directly involved in the activities (e.g. property owners, environmentalists, farmer association</a:t>
            </a:r>
            <a:r>
              <a:rPr lang="is-IS" dirty="0">
                <a:solidFill>
                  <a:srgbClr val="07147A"/>
                </a:solidFill>
                <a:latin typeface="+mj-lt"/>
              </a:rPr>
              <a:t>…)</a:t>
            </a:r>
            <a:endParaRPr lang="en-GB" dirty="0">
              <a:solidFill>
                <a:srgbClr val="07147A"/>
              </a:solidFill>
              <a:latin typeface="+mj-lt"/>
            </a:endParaRPr>
          </a:p>
        </p:txBody>
      </p:sp>
      <p:sp>
        <p:nvSpPr>
          <p:cNvPr id="31" name="Rectangle 30"/>
          <p:cNvSpPr/>
          <p:nvPr/>
        </p:nvSpPr>
        <p:spPr>
          <a:xfrm>
            <a:off x="1963494" y="1365648"/>
            <a:ext cx="5590315" cy="15882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b="1" dirty="0">
                <a:solidFill>
                  <a:srgbClr val="07147A"/>
                </a:solidFill>
                <a:latin typeface="+mj-lt"/>
              </a:rPr>
              <a:t>FINAL BENEFICIARIES</a:t>
            </a:r>
            <a:r>
              <a:rPr lang="ar-JO" dirty="0">
                <a:solidFill>
                  <a:srgbClr val="07147A"/>
                </a:solidFill>
                <a:latin typeface="+mj-lt"/>
              </a:rPr>
              <a:t>المستفيدين النهائيين </a:t>
            </a:r>
            <a:endParaRPr lang="en-GB" dirty="0">
              <a:solidFill>
                <a:srgbClr val="07147A"/>
              </a:solidFill>
              <a:latin typeface="+mj-lt"/>
            </a:endParaRPr>
          </a:p>
          <a:p>
            <a:pPr marL="285750" indent="-285750">
              <a:buFont typeface="Wingdings" charset="2"/>
              <a:buChar char="ü"/>
            </a:pPr>
            <a:r>
              <a:rPr lang="en-GB" dirty="0">
                <a:solidFill>
                  <a:srgbClr val="07147A"/>
                </a:solidFill>
                <a:latin typeface="+mj-lt"/>
              </a:rPr>
              <a:t>Who will benefit indirectly or in the long term from the project (e.g. inhabitants from </a:t>
            </a:r>
            <a:r>
              <a:rPr lang="en-GB" dirty="0" err="1">
                <a:solidFill>
                  <a:srgbClr val="07147A"/>
                </a:solidFill>
                <a:latin typeface="+mj-lt"/>
              </a:rPr>
              <a:t>Alavir&amp;Rivala</a:t>
            </a:r>
            <a:r>
              <a:rPr lang="en-GB" dirty="0">
                <a:solidFill>
                  <a:srgbClr val="07147A"/>
                </a:solidFill>
                <a:latin typeface="+mj-lt"/>
              </a:rPr>
              <a:t> region, fishermen...)</a:t>
            </a:r>
            <a:r>
              <a:rPr lang="ar-JO" dirty="0">
                <a:solidFill>
                  <a:srgbClr val="07147A"/>
                </a:solidFill>
                <a:latin typeface="+mj-lt"/>
              </a:rPr>
              <a:t>المستفيدين بشكل غير مباشر او على المدى الطويل من المشروع</a:t>
            </a:r>
            <a:r>
              <a:rPr lang="ar-SA" dirty="0"/>
              <a:t>(على سبيل المثال، والناس من منطقتي ألافير وريفالا والصيادين ...)</a:t>
            </a:r>
            <a:r>
              <a:rPr lang="ar-JO" dirty="0">
                <a:solidFill>
                  <a:srgbClr val="07147A"/>
                </a:solidFill>
                <a:latin typeface="+mj-lt"/>
              </a:rPr>
              <a:t> </a:t>
            </a:r>
            <a:endParaRPr lang="en-GB" dirty="0">
              <a:solidFill>
                <a:srgbClr val="07147A"/>
              </a:solidFill>
              <a:latin typeface="+mj-lt"/>
            </a:endParaRPr>
          </a:p>
        </p:txBody>
      </p:sp>
      <p:graphicFrame>
        <p:nvGraphicFramePr>
          <p:cNvPr id="54" name="Diagramme 53"/>
          <p:cNvGraphicFramePr/>
          <p:nvPr>
            <p:extLst>
              <p:ext uri="{D42A27DB-BD31-4B8C-83A1-F6EECF244321}">
                <p14:modId xmlns:p14="http://schemas.microsoft.com/office/powerpoint/2010/main" val="2023141422"/>
              </p:ext>
            </p:extLst>
          </p:nvPr>
        </p:nvGraphicFramePr>
        <p:xfrm>
          <a:off x="-1387391" y="3320689"/>
          <a:ext cx="5122813" cy="96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7652084" y="3480349"/>
            <a:ext cx="3689370" cy="2031325"/>
          </a:xfrm>
          <a:prstGeom prst="rect">
            <a:avLst/>
          </a:prstGeom>
        </p:spPr>
        <p:txBody>
          <a:bodyPr wrap="square" rtlCol="0" anchor="b">
            <a:spAutoFit/>
          </a:bodyPr>
          <a:lstStyle/>
          <a:p>
            <a:pPr algn="ctr"/>
            <a:r>
              <a:rPr lang="en-GB" b="1" dirty="0">
                <a:solidFill>
                  <a:srgbClr val="07147A"/>
                </a:solidFill>
                <a:latin typeface="+mj-lt"/>
              </a:rPr>
              <a:t>STAKEHOLDER Per</a:t>
            </a:r>
            <a:r>
              <a:rPr lang="en-GB" dirty="0">
                <a:solidFill>
                  <a:srgbClr val="07147A"/>
                </a:solidFill>
                <a:latin typeface="+mj-lt"/>
              </a:rPr>
              <a:t>sons or organisations that can affect or be affected (positively/negatively) by the project (e.g. farmers, local authorities,  environmental protection agency</a:t>
            </a:r>
            <a:r>
              <a:rPr lang="is-IS" dirty="0">
                <a:solidFill>
                  <a:srgbClr val="07147A"/>
                </a:solidFill>
                <a:latin typeface="+mj-lt"/>
              </a:rPr>
              <a:t>…)</a:t>
            </a:r>
            <a:endParaRPr lang="en-GB" sz="3600" dirty="0">
              <a:solidFill>
                <a:srgbClr val="07147A"/>
              </a:solidFill>
              <a:latin typeface="+mj-lt"/>
            </a:endParaRPr>
          </a:p>
        </p:txBody>
      </p:sp>
      <p:sp>
        <p:nvSpPr>
          <p:cNvPr id="8" name="Rectangle 30"/>
          <p:cNvSpPr/>
          <p:nvPr/>
        </p:nvSpPr>
        <p:spPr>
          <a:xfrm>
            <a:off x="2061769" y="1365648"/>
            <a:ext cx="5590315" cy="15882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b="1" dirty="0">
                <a:solidFill>
                  <a:srgbClr val="07147A"/>
                </a:solidFill>
                <a:latin typeface="+mj-lt"/>
              </a:rPr>
              <a:t>FINAL BENEFICIARIES</a:t>
            </a:r>
            <a:endParaRPr lang="en-GB" dirty="0">
              <a:solidFill>
                <a:srgbClr val="07147A"/>
              </a:solidFill>
              <a:latin typeface="+mj-lt"/>
            </a:endParaRPr>
          </a:p>
          <a:p>
            <a:pPr marL="285750" indent="-285750">
              <a:buFont typeface="Wingdings" charset="2"/>
              <a:buChar char="ü"/>
            </a:pPr>
            <a:r>
              <a:rPr lang="en-GB" dirty="0">
                <a:solidFill>
                  <a:srgbClr val="07147A"/>
                </a:solidFill>
                <a:latin typeface="+mj-lt"/>
              </a:rPr>
              <a:t>Who will benefit indirectly or in the long term from the project (e.g. inhabitants from </a:t>
            </a:r>
            <a:r>
              <a:rPr lang="en-GB" dirty="0" err="1">
                <a:solidFill>
                  <a:srgbClr val="07147A"/>
                </a:solidFill>
                <a:latin typeface="+mj-lt"/>
              </a:rPr>
              <a:t>Alavir&amp;Rivala</a:t>
            </a:r>
            <a:r>
              <a:rPr lang="en-GB" dirty="0">
                <a:solidFill>
                  <a:srgbClr val="07147A"/>
                </a:solidFill>
                <a:latin typeface="+mj-lt"/>
              </a:rPr>
              <a:t> region, fishermen...)</a:t>
            </a:r>
          </a:p>
        </p:txBody>
      </p:sp>
    </p:spTree>
    <p:extLst>
      <p:ext uri="{BB962C8B-B14F-4D97-AF65-F5344CB8AC3E}">
        <p14:creationId xmlns:p14="http://schemas.microsoft.com/office/powerpoint/2010/main" val="40070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 calcmode="lin" valueType="num">
                                      <p:cBhvr>
                                        <p:cTn id="15"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 calcmode="lin" valueType="num">
                                      <p:cBhvr>
                                        <p:cTn id="21"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1">
                                            <p:txEl>
                                              <p:pRg st="1" end="1"/>
                                            </p:txEl>
                                          </p:spTgt>
                                        </p:tgtEl>
                                        <p:attrNameLst>
                                          <p:attrName>style.visibility</p:attrName>
                                        </p:attrNameLst>
                                      </p:cBhvr>
                                      <p:to>
                                        <p:strVal val="visible"/>
                                      </p:to>
                                    </p:set>
                                    <p:anim calcmode="lin" valueType="num">
                                      <p:cBhvr>
                                        <p:cTn id="27"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p:cTn id="3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xmlns="" id="{DE8459CB-593A-41C2-96FD-0615EFD4C2E7}"/>
              </a:ext>
            </a:extLst>
          </p:cNvPr>
          <p:cNvGraphicFramePr/>
          <p:nvPr>
            <p:extLst>
              <p:ext uri="{D42A27DB-BD31-4B8C-83A1-F6EECF244321}">
                <p14:modId xmlns:p14="http://schemas.microsoft.com/office/powerpoint/2010/main" val="1327446849"/>
              </p:ext>
            </p:extLst>
          </p:nvPr>
        </p:nvGraphicFramePr>
        <p:xfrm>
          <a:off x="1866285" y="1185818"/>
          <a:ext cx="8526652" cy="541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idor de text 1">
            <a:extLst>
              <a:ext uri="{FF2B5EF4-FFF2-40B4-BE49-F238E27FC236}">
                <a16:creationId xmlns:a16="http://schemas.microsoft.com/office/drawing/2014/main" xmlns="" id="{159E39D8-C9E8-488C-B07D-DF117AE0F4ED}"/>
              </a:ext>
            </a:extLst>
          </p:cNvPr>
          <p:cNvSpPr>
            <a:spLocks noGrp="1"/>
          </p:cNvSpPr>
          <p:nvPr>
            <p:ph type="body" sz="quarter" idx="10"/>
          </p:nvPr>
        </p:nvSpPr>
        <p:spPr/>
        <p:txBody>
          <a:bodyPr/>
          <a:lstStyle/>
          <a:p>
            <a:r>
              <a:rPr lang="en-US" sz="2400" dirty="0">
                <a:solidFill>
                  <a:srgbClr val="751D70"/>
                </a:solidFill>
              </a:rPr>
              <a:t>Project Cycle Management</a:t>
            </a:r>
          </a:p>
          <a:p>
            <a:endParaRPr lang="ca-ES" dirty="0"/>
          </a:p>
        </p:txBody>
      </p:sp>
    </p:spTree>
    <p:extLst>
      <p:ext uri="{BB962C8B-B14F-4D97-AF65-F5344CB8AC3E}">
        <p14:creationId xmlns:p14="http://schemas.microsoft.com/office/powerpoint/2010/main" val="240155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GB" dirty="0"/>
              <a:t>Can the project deliver? Check the intervention logic</a:t>
            </a:r>
          </a:p>
        </p:txBody>
      </p:sp>
      <p:sp>
        <p:nvSpPr>
          <p:cNvPr id="6" name="Content Placeholder 6"/>
          <p:cNvSpPr>
            <a:spLocks noGrp="1"/>
          </p:cNvSpPr>
          <p:nvPr>
            <p:ph idx="1"/>
          </p:nvPr>
        </p:nvSpPr>
        <p:spPr>
          <a:xfrm>
            <a:off x="838200" y="1020876"/>
            <a:ext cx="10690412" cy="5290277"/>
          </a:xfrm>
        </p:spPr>
        <p:txBody>
          <a:bodyPr>
            <a:normAutofit/>
          </a:bodyPr>
          <a:lstStyle/>
          <a:p>
            <a:pPr marL="457200" indent="-457200" algn="just">
              <a:buFont typeface="Wingdings" charset="2"/>
              <a:buChar char="Ø"/>
            </a:pPr>
            <a:endParaRPr lang="en-GB" b="0" dirty="0">
              <a:latin typeface="Century Gothic" pitchFamily="34" charset="0"/>
            </a:endParaRPr>
          </a:p>
          <a:p>
            <a:pPr algn="just"/>
            <a:r>
              <a:rPr lang="en-GB" b="0" dirty="0">
                <a:latin typeface="Century Gothic" pitchFamily="34" charset="0"/>
              </a:rPr>
              <a:t>   </a:t>
            </a:r>
          </a:p>
          <a:p>
            <a:pPr marL="457200" indent="-457200" algn="just">
              <a:buFont typeface="Wingdings" charset="2"/>
              <a:buChar char="Ø"/>
            </a:pPr>
            <a:endParaRPr lang="en-GB" b="0" dirty="0">
              <a:latin typeface="Century Gothic" pitchFamily="34" charset="0"/>
            </a:endParaRPr>
          </a:p>
          <a:p>
            <a:pPr marL="457200" indent="-457200" algn="just">
              <a:buFont typeface="Wingdings" charset="2"/>
              <a:buChar char="Ø"/>
            </a:pPr>
            <a:endParaRPr lang="en-GB" b="0" dirty="0">
              <a:latin typeface="Century Gothic" pitchFamily="34" charset="0"/>
            </a:endParaRPr>
          </a:p>
          <a:p>
            <a:pPr marL="457200" indent="-457200" algn="just">
              <a:buFont typeface="Wingdings" charset="2"/>
              <a:buChar char="Ø"/>
            </a:pPr>
            <a:endParaRPr lang="et-EE" b="0" dirty="0">
              <a:latin typeface="Century Gothic" pitchFamily="34" charset="0"/>
            </a:endParaRPr>
          </a:p>
          <a:p>
            <a:pPr marL="457200" indent="-457200" algn="just">
              <a:buFont typeface="Wingdings" charset="2"/>
              <a:buChar char="Ø"/>
            </a:pPr>
            <a:endParaRPr lang="et-EE" sz="2200" b="0" dirty="0">
              <a:latin typeface="Century Gothic" pitchFamily="34" charset="0"/>
            </a:endParaRPr>
          </a:p>
          <a:p>
            <a:pPr marL="457200" indent="-457200" algn="just">
              <a:buFont typeface="Wingdings" panose="05000000000000000000" pitchFamily="2" charset="2"/>
              <a:buChar char="q"/>
            </a:pPr>
            <a:endParaRPr lang="en-US" sz="2200" b="0" dirty="0">
              <a:latin typeface="Century Gothic" pitchFamily="34" charset="0"/>
            </a:endParaRPr>
          </a:p>
          <a:p>
            <a:pPr algn="just"/>
            <a:endParaRPr lang="en-US" sz="1600" b="0" dirty="0">
              <a:latin typeface="Century Gothic" pitchFamily="34" charset="0"/>
            </a:endParaRPr>
          </a:p>
          <a:p>
            <a:pPr algn="just"/>
            <a:endParaRPr lang="en-US" sz="2400" b="0" dirty="0">
              <a:latin typeface="Century Gothic" pitchFamily="34" charset="0"/>
            </a:endParaRPr>
          </a:p>
        </p:txBody>
      </p:sp>
      <p:sp>
        <p:nvSpPr>
          <p:cNvPr id="14" name="Rectangle 13"/>
          <p:cNvSpPr/>
          <p:nvPr/>
        </p:nvSpPr>
        <p:spPr>
          <a:xfrm>
            <a:off x="11404946" y="1880208"/>
            <a:ext cx="325588" cy="809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p:cNvGraphicFramePr>
            <a:graphicFrameLocks noGrp="1"/>
          </p:cNvGraphicFramePr>
          <p:nvPr>
            <p:extLst/>
          </p:nvPr>
        </p:nvGraphicFramePr>
        <p:xfrm>
          <a:off x="4637690" y="1206593"/>
          <a:ext cx="1989564" cy="4789828"/>
        </p:xfrm>
        <a:graphic>
          <a:graphicData uri="http://schemas.openxmlformats.org/drawingml/2006/table">
            <a:tbl>
              <a:tblPr firstRow="1" bandRow="1">
                <a:tableStyleId>{5940675A-B579-460E-94D1-54222C63F5DA}</a:tableStyleId>
              </a:tblPr>
              <a:tblGrid>
                <a:gridCol w="1989564">
                  <a:extLst>
                    <a:ext uri="{9D8B030D-6E8A-4147-A177-3AD203B41FA5}">
                      <a16:colId xmlns:a16="http://schemas.microsoft.com/office/drawing/2014/main" xmlns="" val="20000"/>
                    </a:ext>
                  </a:extLst>
                </a:gridCol>
              </a:tblGrid>
              <a:tr h="1134487">
                <a:tc>
                  <a:txBody>
                    <a:bodyPr/>
                    <a:lstStyle/>
                    <a:p>
                      <a:pPr algn="ctr"/>
                      <a:r>
                        <a:rPr lang="fr-FR" sz="1600" dirty="0">
                          <a:latin typeface="+mj-lt"/>
                        </a:rPr>
                        <a:t>PROJECT</a:t>
                      </a:r>
                      <a:r>
                        <a:rPr lang="fr-FR" sz="1600" baseline="0" dirty="0">
                          <a:latin typeface="+mj-lt"/>
                        </a:rPr>
                        <a:t>  LOGIC OF INTERVENTION</a:t>
                      </a:r>
                      <a:endParaRPr lang="fr-FR" sz="1600" dirty="0">
                        <a:latin typeface="+mj-lt"/>
                      </a:endParaRPr>
                    </a:p>
                  </a:txBody>
                  <a:tcPr anchor="ctr">
                    <a:noFill/>
                  </a:tcPr>
                </a:tc>
                <a:extLst>
                  <a:ext uri="{0D108BD9-81ED-4DB2-BD59-A6C34878D82A}">
                    <a16:rowId xmlns:a16="http://schemas.microsoft.com/office/drawing/2014/main" xmlns="" val="10000"/>
                  </a:ext>
                </a:extLst>
              </a:tr>
              <a:tr h="969679">
                <a:tc>
                  <a:txBody>
                    <a:bodyPr/>
                    <a:lstStyle/>
                    <a:p>
                      <a:pPr algn="ctr"/>
                      <a:r>
                        <a:rPr lang="en-GB" sz="1600" noProof="0" dirty="0">
                          <a:latin typeface="+mj-lt"/>
                        </a:rPr>
                        <a:t>IMPACTS</a:t>
                      </a:r>
                    </a:p>
                  </a:txBody>
                  <a:tcPr anchor="ctr">
                    <a:solidFill>
                      <a:schemeClr val="tx2">
                        <a:lumMod val="20000"/>
                        <a:lumOff val="80000"/>
                      </a:schemeClr>
                    </a:solidFill>
                  </a:tcPr>
                </a:tc>
                <a:extLst>
                  <a:ext uri="{0D108BD9-81ED-4DB2-BD59-A6C34878D82A}">
                    <a16:rowId xmlns:a16="http://schemas.microsoft.com/office/drawing/2014/main" xmlns="" val="10001"/>
                  </a:ext>
                </a:extLst>
              </a:tr>
              <a:tr h="961696">
                <a:tc>
                  <a:txBody>
                    <a:bodyPr/>
                    <a:lstStyle/>
                    <a:p>
                      <a:pPr algn="ctr"/>
                      <a:r>
                        <a:rPr lang="en-GB" sz="1600" noProof="0" dirty="0">
                          <a:latin typeface="+mj-lt"/>
                        </a:rPr>
                        <a:t>RESULTS</a:t>
                      </a:r>
                    </a:p>
                  </a:txBody>
                  <a:tcPr anchor="ctr">
                    <a:solidFill>
                      <a:schemeClr val="accent2">
                        <a:lumMod val="20000"/>
                        <a:lumOff val="80000"/>
                      </a:schemeClr>
                    </a:solidFill>
                  </a:tcPr>
                </a:tc>
                <a:extLst>
                  <a:ext uri="{0D108BD9-81ED-4DB2-BD59-A6C34878D82A}">
                    <a16:rowId xmlns:a16="http://schemas.microsoft.com/office/drawing/2014/main" xmlns="" val="10002"/>
                  </a:ext>
                </a:extLst>
              </a:tr>
              <a:tr h="882869">
                <a:tc>
                  <a:txBody>
                    <a:bodyPr/>
                    <a:lstStyle/>
                    <a:p>
                      <a:pPr algn="ctr"/>
                      <a:r>
                        <a:rPr lang="fr-FR" sz="1600" dirty="0">
                          <a:latin typeface="+mj-lt"/>
                        </a:rPr>
                        <a:t>OUTPUTS</a:t>
                      </a:r>
                    </a:p>
                  </a:txBody>
                  <a:tcPr anchor="ctr">
                    <a:solidFill>
                      <a:schemeClr val="accent6">
                        <a:lumMod val="20000"/>
                        <a:lumOff val="80000"/>
                      </a:schemeClr>
                    </a:solidFill>
                  </a:tcPr>
                </a:tc>
                <a:extLst>
                  <a:ext uri="{0D108BD9-81ED-4DB2-BD59-A6C34878D82A}">
                    <a16:rowId xmlns:a16="http://schemas.microsoft.com/office/drawing/2014/main" xmlns="" val="10003"/>
                  </a:ext>
                </a:extLst>
              </a:tr>
              <a:tr h="841097">
                <a:tc>
                  <a:txBody>
                    <a:bodyPr/>
                    <a:lstStyle/>
                    <a:p>
                      <a:pPr algn="ctr"/>
                      <a:r>
                        <a:rPr lang="fr-FR" sz="1600" dirty="0">
                          <a:latin typeface="+mj-lt"/>
                        </a:rPr>
                        <a:t>ACTIVITIES</a:t>
                      </a:r>
                    </a:p>
                  </a:txBody>
                  <a:tcPr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37" name="Rectangle 36"/>
          <p:cNvSpPr/>
          <p:nvPr/>
        </p:nvSpPr>
        <p:spPr>
          <a:xfrm>
            <a:off x="11365818" y="1510789"/>
            <a:ext cx="325588" cy="809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Прямоугольная выноска 15"/>
          <p:cNvSpPr/>
          <p:nvPr/>
        </p:nvSpPr>
        <p:spPr>
          <a:xfrm>
            <a:off x="838200" y="1880209"/>
            <a:ext cx="3300644" cy="1698564"/>
          </a:xfrm>
          <a:prstGeom prst="wedgeRectCallout">
            <a:avLst>
              <a:gd name="adj1" fmla="val 51933"/>
              <a:gd name="adj2" fmla="val 101690"/>
            </a:avLst>
          </a:prstGeom>
          <a:ln/>
        </p:spPr>
        <p:style>
          <a:lnRef idx="2">
            <a:schemeClr val="accent2"/>
          </a:lnRef>
          <a:fillRef idx="1">
            <a:schemeClr val="lt1"/>
          </a:fillRef>
          <a:effectRef idx="0">
            <a:schemeClr val="accent2"/>
          </a:effectRef>
          <a:fontRef idx="minor">
            <a:schemeClr val="dk1"/>
          </a:fontRef>
        </p:style>
        <p:txBody>
          <a:bodyPr rtlCol="0" anchor="ctr"/>
          <a:lstStyle/>
          <a:p>
            <a:pPr marL="0" lvl="2" algn="ctr">
              <a:buClr>
                <a:schemeClr val="accent1">
                  <a:lumMod val="60000"/>
                  <a:lumOff val="40000"/>
                </a:schemeClr>
              </a:buClr>
              <a:tabLst>
                <a:tab pos="88900" algn="l"/>
                <a:tab pos="6334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pPr>
            <a:r>
              <a:rPr lang="en-GB" sz="1600" dirty="0">
                <a:solidFill>
                  <a:srgbClr val="751D70"/>
                </a:solidFill>
                <a:latin typeface="+mj-lt"/>
              </a:rPr>
              <a:t>TOP-DOWN LOGIC: </a:t>
            </a:r>
          </a:p>
          <a:p>
            <a:pPr marL="0" lvl="2" algn="ctr">
              <a:buClr>
                <a:schemeClr val="accent1">
                  <a:lumMod val="60000"/>
                  <a:lumOff val="40000"/>
                </a:schemeClr>
              </a:buClr>
              <a:tabLst>
                <a:tab pos="88900" algn="l"/>
                <a:tab pos="6334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pPr>
            <a:r>
              <a:rPr lang="en-GB" sz="1600" dirty="0">
                <a:solidFill>
                  <a:srgbClr val="751D70"/>
                </a:solidFill>
                <a:latin typeface="+mj-lt"/>
              </a:rPr>
              <a:t>Project applicants/partners </a:t>
            </a:r>
          </a:p>
          <a:p>
            <a:pPr marL="0" lvl="2" algn="ctr">
              <a:buClr>
                <a:schemeClr val="accent1">
                  <a:lumMod val="60000"/>
                  <a:lumOff val="40000"/>
                </a:schemeClr>
              </a:buClr>
              <a:tabLst>
                <a:tab pos="88900" algn="l"/>
                <a:tab pos="6334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pPr>
            <a:r>
              <a:rPr lang="en-GB" sz="1600" dirty="0">
                <a:solidFill>
                  <a:schemeClr val="tx1"/>
                </a:solidFill>
                <a:latin typeface="+mj-lt"/>
              </a:rPr>
              <a:t>should start from what they want to achieve, until defining what needs to be done</a:t>
            </a:r>
          </a:p>
        </p:txBody>
      </p:sp>
      <p:sp>
        <p:nvSpPr>
          <p:cNvPr id="21" name="Прямоугольная выноска 15"/>
          <p:cNvSpPr/>
          <p:nvPr/>
        </p:nvSpPr>
        <p:spPr>
          <a:xfrm>
            <a:off x="7357717" y="1510789"/>
            <a:ext cx="3885829" cy="2335996"/>
          </a:xfrm>
          <a:prstGeom prst="wedgeRectCallout">
            <a:avLst>
              <a:gd name="adj1" fmla="val -57200"/>
              <a:gd name="adj2" fmla="val 79791"/>
            </a:avLst>
          </a:prstGeom>
          <a:ln/>
        </p:spPr>
        <p:style>
          <a:lnRef idx="2">
            <a:schemeClr val="accent2"/>
          </a:lnRef>
          <a:fillRef idx="1">
            <a:schemeClr val="lt1"/>
          </a:fillRef>
          <a:effectRef idx="0">
            <a:schemeClr val="accent2"/>
          </a:effectRef>
          <a:fontRef idx="minor">
            <a:schemeClr val="dk1"/>
          </a:fontRef>
        </p:style>
        <p:txBody>
          <a:bodyPr rtlCol="0" anchor="ctr"/>
          <a:lstStyle/>
          <a:p>
            <a:pPr marL="0" lvl="2" algn="ctr">
              <a:buClr>
                <a:schemeClr val="accent1">
                  <a:lumMod val="60000"/>
                  <a:lumOff val="40000"/>
                </a:schemeClr>
              </a:buClr>
              <a:tabLst>
                <a:tab pos="88900" algn="l"/>
                <a:tab pos="6334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pPr>
            <a:r>
              <a:rPr lang="en-GB" dirty="0">
                <a:solidFill>
                  <a:srgbClr val="751D70"/>
                </a:solidFill>
                <a:latin typeface="+mj-lt"/>
              </a:rPr>
              <a:t>BOTTOM-UP LOGIC: </a:t>
            </a:r>
            <a:r>
              <a:rPr lang="en-GB" sz="1600" dirty="0">
                <a:solidFill>
                  <a:schemeClr val="tx2"/>
                </a:solidFill>
                <a:latin typeface="Century Gothic" charset="0"/>
                <a:ea typeface="Century Gothic" charset="0"/>
                <a:cs typeface="Century Gothic" charset="0"/>
              </a:rPr>
              <a:t>E</a:t>
            </a:r>
            <a:r>
              <a:rPr lang="en-GB" altLang="fr-FR" sz="1600" dirty="0">
                <a:solidFill>
                  <a:schemeClr val="tx2"/>
                </a:solidFill>
                <a:latin typeface="Century Gothic" charset="0"/>
                <a:ea typeface="Century Gothic" charset="0"/>
                <a:cs typeface="Century Gothic" charset="0"/>
              </a:rPr>
              <a:t>valuators/assessors </a:t>
            </a:r>
          </a:p>
          <a:p>
            <a:pPr marL="0" lvl="2" algn="ctr">
              <a:buClr>
                <a:schemeClr val="accent1">
                  <a:lumMod val="60000"/>
                  <a:lumOff val="40000"/>
                </a:schemeClr>
              </a:buClr>
              <a:tabLst>
                <a:tab pos="88900" algn="l"/>
                <a:tab pos="6334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pPr>
            <a:r>
              <a:rPr lang="en-GB" altLang="fr-FR" sz="1600" dirty="0">
                <a:solidFill>
                  <a:schemeClr val="tx1"/>
                </a:solidFill>
                <a:latin typeface="Century Gothic" charset="0"/>
                <a:ea typeface="Century Gothic" charset="0"/>
                <a:cs typeface="Century Gothic" charset="0"/>
              </a:rPr>
              <a:t> check whether project intervention logic is complete and accurate:  will the activities lead to the outputs, the outputs to the results and the results to the expected impact, that contributes to the programme strategy?</a:t>
            </a:r>
            <a:endParaRPr lang="en-GB" sz="1600" dirty="0">
              <a:solidFill>
                <a:schemeClr val="tx1"/>
              </a:solidFill>
              <a:latin typeface="+mj-lt"/>
            </a:endParaRPr>
          </a:p>
        </p:txBody>
      </p:sp>
      <p:sp>
        <p:nvSpPr>
          <p:cNvPr id="12" name="Flèche vers le haut 11"/>
          <p:cNvSpPr/>
          <p:nvPr/>
        </p:nvSpPr>
        <p:spPr>
          <a:xfrm>
            <a:off x="6702876" y="2853559"/>
            <a:ext cx="260430" cy="280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319752" y="2853559"/>
            <a:ext cx="242316" cy="280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98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1271" y="2233567"/>
            <a:ext cx="7478486" cy="2387600"/>
          </a:xfrm>
        </p:spPr>
        <p:txBody>
          <a:bodyPr/>
          <a:lstStyle/>
          <a:p>
            <a:r>
              <a:rPr lang="en-US" sz="3600" dirty="0"/>
              <a:t>Now let’s consider what can go wrong? On top of financing, what is needed so that the project achieves the positive change?</a:t>
            </a:r>
          </a:p>
        </p:txBody>
      </p:sp>
      <p:pic>
        <p:nvPicPr>
          <p:cNvPr id="3" name="Picture 8" descr="http://www.cfshc.org/wp-content/uploads/2013/03/social-thinking-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97463"/>
            <a:ext cx="2726871" cy="23876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lvl="0"/>
            <a:r>
              <a:rPr lang="en-GB" sz="2000" dirty="0"/>
              <a:t>What are the assumptions </a:t>
            </a:r>
            <a:r>
              <a:rPr lang="en-GB" altLang="fr-FR" sz="2000" dirty="0">
                <a:solidFill>
                  <a:schemeClr val="tx1"/>
                </a:solidFill>
              </a:rPr>
              <a:t>(external conditions) </a:t>
            </a:r>
            <a:r>
              <a:rPr lang="en-GB" sz="2000" dirty="0"/>
              <a:t>&amp; potential risks?</a:t>
            </a:r>
            <a:endParaRPr lang="en-US" sz="2000" dirty="0"/>
          </a:p>
        </p:txBody>
      </p:sp>
      <p:sp>
        <p:nvSpPr>
          <p:cNvPr id="7" name="Content Placeholder 6"/>
          <p:cNvSpPr>
            <a:spLocks noGrp="1"/>
          </p:cNvSpPr>
          <p:nvPr>
            <p:ph idx="1"/>
          </p:nvPr>
        </p:nvSpPr>
        <p:spPr>
          <a:xfrm>
            <a:off x="838200" y="1312436"/>
            <a:ext cx="9614648" cy="4517985"/>
          </a:xfrm>
        </p:spPr>
        <p:txBody>
          <a:bodyPr>
            <a:normAutofit/>
          </a:bodyPr>
          <a:lstStyle/>
          <a:p>
            <a:pPr marL="1714500" lvl="2" indent="-342900" algn="just">
              <a:buFont typeface="Wingdings" charset="2"/>
              <a:buChar char="v"/>
              <a:defRPr/>
            </a:pPr>
            <a:r>
              <a:rPr lang="fr-FR" noProof="1">
                <a:latin typeface="Century Gothic" pitchFamily="34" charset="0"/>
              </a:rPr>
              <a:t>What </a:t>
            </a:r>
            <a:r>
              <a:rPr lang="fr-FR" b="1" noProof="1">
                <a:latin typeface="Century Gothic" pitchFamily="34" charset="0"/>
              </a:rPr>
              <a:t>factors outside the project management control </a:t>
            </a:r>
            <a:r>
              <a:rPr lang="fr-FR" noProof="1">
                <a:latin typeface="Century Gothic" pitchFamily="34" charset="0"/>
              </a:rPr>
              <a:t>may prevent the project from delivering its outputs, achieving its result(s) and some impact?</a:t>
            </a:r>
          </a:p>
        </p:txBody>
      </p:sp>
      <p:graphicFrame>
        <p:nvGraphicFramePr>
          <p:cNvPr id="5" name="Group 194"/>
          <p:cNvGraphicFramePr>
            <a:graphicFrameLocks noGrp="1"/>
          </p:cNvGraphicFramePr>
          <p:nvPr>
            <p:extLst>
              <p:ext uri="{D42A27DB-BD31-4B8C-83A1-F6EECF244321}">
                <p14:modId xmlns:p14="http://schemas.microsoft.com/office/powerpoint/2010/main" val="626688178"/>
              </p:ext>
            </p:extLst>
          </p:nvPr>
        </p:nvGraphicFramePr>
        <p:xfrm>
          <a:off x="1110574" y="2399652"/>
          <a:ext cx="9881681" cy="3628761"/>
        </p:xfrm>
        <a:graphic>
          <a:graphicData uri="http://schemas.openxmlformats.org/drawingml/2006/table">
            <a:tbl>
              <a:tblPr/>
              <a:tblGrid>
                <a:gridCol w="2576545">
                  <a:extLst>
                    <a:ext uri="{9D8B030D-6E8A-4147-A177-3AD203B41FA5}">
                      <a16:colId xmlns:a16="http://schemas.microsoft.com/office/drawing/2014/main" xmlns="" val="20000"/>
                    </a:ext>
                  </a:extLst>
                </a:gridCol>
                <a:gridCol w="7305136">
                  <a:extLst>
                    <a:ext uri="{9D8B030D-6E8A-4147-A177-3AD203B41FA5}">
                      <a16:colId xmlns:a16="http://schemas.microsoft.com/office/drawing/2014/main" xmlns="" val="20001"/>
                    </a:ext>
                  </a:extLst>
                </a:gridCol>
              </a:tblGrid>
              <a:tr h="621792">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endParaRPr kumimoji="0" lang="en-US" altLang="fr-FR" sz="2000" b="1" i="0" u="none" strike="noStrike" cap="none" normalizeH="0" baseline="0" dirty="0">
                        <a:ln>
                          <a:noFill/>
                        </a:ln>
                        <a:solidFill>
                          <a:schemeClr val="tx1"/>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en-GB" altLang="fr-FR" sz="2000" b="1" i="0" u="none" strike="noStrike" cap="none" normalizeH="0" baseline="0" noProof="0" dirty="0">
                          <a:ln>
                            <a:noFill/>
                          </a:ln>
                          <a:solidFill>
                            <a:schemeClr val="tx1"/>
                          </a:solidFill>
                          <a:effectLst/>
                          <a:latin typeface="+mj-lt"/>
                        </a:rPr>
                        <a:t>Assumptions (external conditions)</a:t>
                      </a:r>
                    </a:p>
                  </a:txBody>
                  <a:tcPr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4078">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fr-FR" altLang="fr-FR" sz="2000" b="1" i="0" u="none" strike="noStrike" cap="none" normalizeH="0" baseline="0" dirty="0">
                          <a:ln>
                            <a:noFill/>
                          </a:ln>
                          <a:solidFill>
                            <a:schemeClr val="tx1"/>
                          </a:solidFill>
                          <a:effectLst/>
                          <a:latin typeface="+mj-lt"/>
                        </a:rPr>
                        <a:t>Impact</a:t>
                      </a:r>
                      <a:endParaRPr kumimoji="0" lang="en-US" altLang="fr-FR" sz="2000" b="1" i="0" u="none" strike="noStrike" cap="none" normalizeH="0" baseline="0" dirty="0">
                        <a:ln>
                          <a:noFill/>
                        </a:ln>
                        <a:solidFill>
                          <a:schemeClr val="tx1"/>
                        </a:solidFill>
                        <a:effectLst/>
                        <a:latin typeface="+mj-lt"/>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en-US" altLang="fr-FR" sz="2000" b="0" i="0" u="none" strike="noStrike" cap="none" normalizeH="0" baseline="0" dirty="0">
                          <a:ln>
                            <a:noFill/>
                          </a:ln>
                          <a:solidFill>
                            <a:schemeClr val="tx1"/>
                          </a:solidFill>
                          <a:effectLst/>
                          <a:latin typeface="+mj-lt"/>
                          <a:ea typeface="Arial" charset="0"/>
                          <a:cs typeface="Arial" charset="0"/>
                        </a:rPr>
                        <a:t> </a:t>
                      </a:r>
                      <a:endParaRPr kumimoji="0" lang="en-US" altLang="fr-FR" sz="2000" b="1" i="0" u="none" strike="noStrike" cap="none" normalizeH="0" baseline="0" dirty="0">
                        <a:ln>
                          <a:noFill/>
                        </a:ln>
                        <a:solidFill>
                          <a:schemeClr val="tx1"/>
                        </a:solidFill>
                        <a:effectLst/>
                        <a:latin typeface="+mj-lt"/>
                      </a:endParaRPr>
                    </a:p>
                  </a:txBody>
                  <a:tcPr anchor="b" horzOverflow="overflow">
                    <a:lnL w="12700" cap="flat" cmpd="sng" algn="ctr">
                      <a:solidFill>
                        <a:schemeClr val="tx1"/>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758719">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en-US" altLang="fr-FR" sz="2000" b="1" i="0" u="none" strike="noStrike" cap="none" normalizeH="0" baseline="0" dirty="0">
                          <a:ln>
                            <a:noFill/>
                          </a:ln>
                          <a:solidFill>
                            <a:schemeClr val="tx1"/>
                          </a:solidFill>
                          <a:effectLst/>
                          <a:latin typeface="+mj-lt"/>
                        </a:rPr>
                        <a:t>Result(s)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en-GB" altLang="fr-FR" sz="2000" b="0" i="0" u="none" strike="noStrike" cap="none" normalizeH="0" baseline="0" noProof="0" dirty="0">
                          <a:ln>
                            <a:noFill/>
                          </a:ln>
                          <a:solidFill>
                            <a:schemeClr val="tx1"/>
                          </a:solidFill>
                          <a:effectLst/>
                          <a:latin typeface="+mj-lt"/>
                          <a:ea typeface="Arial" charset="0"/>
                          <a:cs typeface="Arial" charset="0"/>
                        </a:rPr>
                        <a:t> </a:t>
                      </a:r>
                      <a:r>
                        <a:rPr lang="en-GB" sz="2000" b="0" kern="1200" noProof="0" dirty="0">
                          <a:solidFill>
                            <a:schemeClr val="tx1"/>
                          </a:solidFill>
                          <a:effectLst/>
                          <a:latin typeface="+mj-lt"/>
                          <a:ea typeface="+mn-ea"/>
                          <a:cs typeface="+mn-cs"/>
                        </a:rPr>
                        <a:t>What key assumption(s) should hold true so that the result(s) contribute to the impact?</a:t>
                      </a:r>
                      <a:endParaRPr kumimoji="0" lang="en-GB" altLang="fr-FR" sz="2000" b="0" i="0" u="none" strike="noStrike" cap="none" normalizeH="0" baseline="0" noProof="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8719">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fr-FR" altLang="fr-FR" sz="2000" b="1" i="0" u="none" strike="noStrike" cap="none" normalizeH="0" baseline="0" dirty="0">
                          <a:ln>
                            <a:noFill/>
                          </a:ln>
                          <a:solidFill>
                            <a:schemeClr val="tx1"/>
                          </a:solidFill>
                          <a:effectLst/>
                          <a:latin typeface="+mj-lt"/>
                        </a:rPr>
                        <a:t>Outputs</a:t>
                      </a:r>
                      <a:endParaRPr kumimoji="0" lang="en-US" altLang="fr-FR" sz="2000" b="1" i="0" u="none" strike="noStrike" cap="none" normalizeH="0" baseline="0" dirty="0">
                        <a:ln>
                          <a:noFill/>
                        </a:ln>
                        <a:solidFill>
                          <a:schemeClr val="tx1"/>
                        </a:solidFill>
                        <a:effectLst/>
                        <a:latin typeface="+mj-lt"/>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lang="en-GB" sz="2000" b="0" kern="1200" noProof="0" dirty="0">
                          <a:solidFill>
                            <a:schemeClr val="tx1"/>
                          </a:solidFill>
                          <a:effectLst/>
                          <a:latin typeface="+mj-lt"/>
                          <a:ea typeface="+mn-ea"/>
                          <a:cs typeface="+mn-cs"/>
                        </a:rPr>
                        <a:t> What key assumption(s) should hold true so that the outputs achieve the result(s)?</a:t>
                      </a:r>
                      <a:endParaRPr kumimoji="0" lang="en-GB" altLang="fr-FR" sz="2000" b="0" i="0" u="none" strike="noStrike" cap="none" normalizeH="0" baseline="0" noProof="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85453">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en-GB" altLang="fr-FR" sz="2000" b="1" i="0" u="none" strike="noStrike" cap="none" normalizeH="0" baseline="0" noProof="0" dirty="0">
                          <a:ln>
                            <a:noFill/>
                          </a:ln>
                          <a:solidFill>
                            <a:schemeClr val="tx1"/>
                          </a:solidFill>
                          <a:effectLst/>
                          <a:latin typeface="+mj-lt"/>
                        </a:rPr>
                        <a:t>Activities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lgn="l" eaLnBrk="0" hangingPunct="0">
                        <a:lnSpc>
                          <a:spcPct val="110000"/>
                        </a:lnSpc>
                        <a:spcBef>
                          <a:spcPts val="1750"/>
                        </a:spcBef>
                        <a:buClr>
                          <a:srgbClr val="003399"/>
                        </a:buClr>
                        <a:defRPr sz="2000" b="1">
                          <a:solidFill>
                            <a:srgbClr val="5F5F5F"/>
                          </a:solidFill>
                          <a:latin typeface="Arial" charset="0"/>
                        </a:defRPr>
                      </a:lvl1pPr>
                      <a:lvl2pPr marL="742950" indent="-285750" algn="l" eaLnBrk="0" hangingPunct="0">
                        <a:lnSpc>
                          <a:spcPct val="110000"/>
                        </a:lnSpc>
                        <a:spcBef>
                          <a:spcPts val="975"/>
                        </a:spcBef>
                        <a:buClr>
                          <a:srgbClr val="003399"/>
                        </a:buClr>
                        <a:defRPr sz="2000">
                          <a:solidFill>
                            <a:srgbClr val="5F5F5F"/>
                          </a:solidFill>
                          <a:latin typeface="Arial" charset="0"/>
                        </a:defRPr>
                      </a:lvl2pPr>
                      <a:lvl3pPr marL="1143000" indent="-228600" algn="l" eaLnBrk="0" hangingPunct="0">
                        <a:lnSpc>
                          <a:spcPct val="110000"/>
                        </a:lnSpc>
                        <a:buClr>
                          <a:srgbClr val="FFCC00"/>
                        </a:buClr>
                        <a:defRPr sz="2000">
                          <a:solidFill>
                            <a:srgbClr val="5F5F5F"/>
                          </a:solidFill>
                          <a:latin typeface="Arial" charset="0"/>
                        </a:defRPr>
                      </a:lvl3pPr>
                      <a:lvl4pPr marL="1600200" indent="-228600" algn="l" eaLnBrk="0" hangingPunct="0">
                        <a:lnSpc>
                          <a:spcPct val="110000"/>
                        </a:lnSpc>
                        <a:buClr>
                          <a:srgbClr val="FFCC00"/>
                        </a:buClr>
                        <a:defRPr sz="2000">
                          <a:solidFill>
                            <a:srgbClr val="5F5F5F"/>
                          </a:solidFill>
                          <a:latin typeface="Arial" charset="0"/>
                        </a:defRPr>
                      </a:lvl4pPr>
                      <a:lvl5pPr marL="2057400" indent="-228600" algn="l" eaLnBrk="0" hangingPunct="0">
                        <a:lnSpc>
                          <a:spcPct val="110000"/>
                        </a:lnSpc>
                        <a:buClr>
                          <a:srgbClr val="FFCC00"/>
                        </a:buClr>
                        <a:defRPr sz="2000">
                          <a:solidFill>
                            <a:srgbClr val="5F5F5F"/>
                          </a:solidFill>
                          <a:latin typeface="Arial" charset="0"/>
                        </a:defRPr>
                      </a:lvl5pPr>
                      <a:lvl6pPr marL="25146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6pPr>
                      <a:lvl7pPr marL="29718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7pPr>
                      <a:lvl8pPr marL="34290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8pPr>
                      <a:lvl9pPr marL="3886200" indent="-228600" eaLnBrk="0" fontAlgn="base" hangingPunct="0">
                        <a:lnSpc>
                          <a:spcPct val="110000"/>
                        </a:lnSpc>
                        <a:spcBef>
                          <a:spcPct val="0"/>
                        </a:spcBef>
                        <a:spcAft>
                          <a:spcPct val="0"/>
                        </a:spcAft>
                        <a:buClr>
                          <a:srgbClr val="FFCC00"/>
                        </a:buClr>
                        <a:buSzPct val="100000"/>
                        <a:buFont typeface="Arial" charset="0"/>
                        <a:defRPr sz="2000">
                          <a:solidFill>
                            <a:srgbClr val="5F5F5F"/>
                          </a:solidFill>
                          <a:latin typeface="Arial" charset="0"/>
                        </a:defRPr>
                      </a:lvl9pPr>
                    </a:lstStyle>
                    <a:p>
                      <a:pPr marL="0" marR="0" lvl="0" indent="0" algn="l" defTabSz="914400" rtl="0" eaLnBrk="1" fontAlgn="b" latinLnBrk="0" hangingPunct="1">
                        <a:lnSpc>
                          <a:spcPct val="85000"/>
                        </a:lnSpc>
                        <a:spcBef>
                          <a:spcPct val="0"/>
                        </a:spcBef>
                        <a:spcAft>
                          <a:spcPct val="0"/>
                        </a:spcAft>
                        <a:buClr>
                          <a:srgbClr val="FFCC00"/>
                        </a:buClr>
                        <a:buSzTx/>
                        <a:buFontTx/>
                        <a:buNone/>
                        <a:tabLst/>
                      </a:pPr>
                      <a:r>
                        <a:rPr kumimoji="0" lang="en-GB" altLang="fr-FR" sz="2000" b="0" i="0" u="none" strike="noStrike" cap="none" normalizeH="0" baseline="0" noProof="0" dirty="0">
                          <a:ln>
                            <a:noFill/>
                          </a:ln>
                          <a:solidFill>
                            <a:schemeClr val="tx1"/>
                          </a:solidFill>
                          <a:effectLst/>
                          <a:latin typeface="+mj-lt"/>
                          <a:ea typeface="Arial" charset="0"/>
                          <a:cs typeface="Arial" charset="0"/>
                        </a:rPr>
                        <a:t> What key assumption(s) should hold true so that the activities produce the outputs?</a:t>
                      </a:r>
                      <a:endParaRPr kumimoji="0" lang="en-GB" altLang="fr-FR" sz="2000" b="0" i="0" u="none" strike="noStrike" cap="none" normalizeH="0" baseline="0" noProof="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6" name="Flèche angle droit à deux pointes 5"/>
          <p:cNvSpPr/>
          <p:nvPr/>
        </p:nvSpPr>
        <p:spPr>
          <a:xfrm rot="5400000">
            <a:off x="3259640" y="3544327"/>
            <a:ext cx="537602" cy="530692"/>
          </a:xfrm>
          <a:prstGeom prst="leftUpArrow">
            <a:avLst>
              <a:gd name="adj1" fmla="val 25000"/>
              <a:gd name="adj2" fmla="val 2080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angle droit à deux pointes 11"/>
          <p:cNvSpPr/>
          <p:nvPr/>
        </p:nvSpPr>
        <p:spPr>
          <a:xfrm rot="5400000">
            <a:off x="3279638" y="5126469"/>
            <a:ext cx="537602" cy="530692"/>
          </a:xfrm>
          <a:prstGeom prst="leftUpArrow">
            <a:avLst>
              <a:gd name="adj1" fmla="val 25000"/>
              <a:gd name="adj2" fmla="val 2080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angle droit à deux pointes 13"/>
          <p:cNvSpPr/>
          <p:nvPr/>
        </p:nvSpPr>
        <p:spPr>
          <a:xfrm rot="5400000">
            <a:off x="3279638" y="4335398"/>
            <a:ext cx="537602" cy="530692"/>
          </a:xfrm>
          <a:prstGeom prst="leftUpArrow">
            <a:avLst>
              <a:gd name="adj1" fmla="val 25000"/>
              <a:gd name="adj2" fmla="val 2080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1 Llamada ovalada"/>
          <p:cNvSpPr/>
          <p:nvPr/>
        </p:nvSpPr>
        <p:spPr>
          <a:xfrm>
            <a:off x="8875713" y="2011680"/>
            <a:ext cx="2914650" cy="674370"/>
          </a:xfrm>
          <a:prstGeom prst="wedgeEllipseCallout">
            <a:avLst>
              <a:gd name="adj1" fmla="val -84755"/>
              <a:gd name="adj2" fmla="val -20551"/>
            </a:avLst>
          </a:prstGeom>
          <a:solidFill>
            <a:srgbClr val="751D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mj-lt"/>
              </a:rPr>
              <a:t>Section 2.2 AF</a:t>
            </a:r>
          </a:p>
        </p:txBody>
      </p:sp>
    </p:spTree>
    <p:extLst>
      <p:ext uri="{BB962C8B-B14F-4D97-AF65-F5344CB8AC3E}">
        <p14:creationId xmlns:p14="http://schemas.microsoft.com/office/powerpoint/2010/main" val="140800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Are assumptions relevant? Review of external factors</a:t>
            </a:r>
            <a:r>
              <a:rPr lang="en-US" dirty="0"/>
              <a:t> </a:t>
            </a:r>
          </a:p>
        </p:txBody>
      </p:sp>
      <p:sp>
        <p:nvSpPr>
          <p:cNvPr id="16" name="Triangle 15"/>
          <p:cNvSpPr/>
          <p:nvPr/>
        </p:nvSpPr>
        <p:spPr>
          <a:xfrm>
            <a:off x="7300739" y="1369385"/>
            <a:ext cx="1244750" cy="9144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Yes</a:t>
            </a:r>
          </a:p>
        </p:txBody>
      </p:sp>
      <p:sp>
        <p:nvSpPr>
          <p:cNvPr id="20" name="ZoneTexte 19"/>
          <p:cNvSpPr txBox="1"/>
          <p:nvPr/>
        </p:nvSpPr>
        <p:spPr>
          <a:xfrm>
            <a:off x="838200" y="1768825"/>
            <a:ext cx="3733800" cy="461665"/>
          </a:xfrm>
          <a:prstGeom prst="rect">
            <a:avLst/>
          </a:prstGeom>
        </p:spPr>
        <p:txBody>
          <a:bodyPr wrap="square" rtlCol="0" anchor="b">
            <a:spAutoFit/>
          </a:bodyPr>
          <a:lstStyle/>
          <a:p>
            <a:r>
              <a:rPr lang="en-GB" sz="2400" dirty="0">
                <a:solidFill>
                  <a:srgbClr val="07147A"/>
                </a:solidFill>
                <a:latin typeface="+mj-lt"/>
              </a:rPr>
              <a:t>Is this factor </a:t>
            </a:r>
            <a:r>
              <a:rPr lang="en-GB" sz="2400" b="1" dirty="0">
                <a:solidFill>
                  <a:srgbClr val="07147A"/>
                </a:solidFill>
                <a:latin typeface="+mj-lt"/>
              </a:rPr>
              <a:t>important</a:t>
            </a:r>
            <a:r>
              <a:rPr lang="en-GB" sz="2400" dirty="0">
                <a:solidFill>
                  <a:srgbClr val="07147A"/>
                </a:solidFill>
                <a:latin typeface="+mj-lt"/>
              </a:rPr>
              <a:t>?</a:t>
            </a:r>
          </a:p>
        </p:txBody>
      </p:sp>
      <p:cxnSp>
        <p:nvCxnSpPr>
          <p:cNvPr id="22" name="Connecteur droit 21"/>
          <p:cNvCxnSpPr/>
          <p:nvPr/>
        </p:nvCxnSpPr>
        <p:spPr>
          <a:xfrm flipV="1">
            <a:off x="838200" y="3112851"/>
            <a:ext cx="8480898" cy="1"/>
          </a:xfrm>
          <a:prstGeom prst="line">
            <a:avLst/>
          </a:prstGeom>
        </p:spPr>
      </p:cxnSp>
      <p:sp>
        <p:nvSpPr>
          <p:cNvPr id="24" name="ZoneTexte 23"/>
          <p:cNvSpPr txBox="1"/>
          <p:nvPr/>
        </p:nvSpPr>
        <p:spPr>
          <a:xfrm>
            <a:off x="838200" y="3406737"/>
            <a:ext cx="2493631" cy="461665"/>
          </a:xfrm>
          <a:prstGeom prst="rect">
            <a:avLst/>
          </a:prstGeom>
        </p:spPr>
        <p:txBody>
          <a:bodyPr wrap="none" rtlCol="0" anchor="b">
            <a:spAutoFit/>
          </a:bodyPr>
          <a:lstStyle/>
          <a:p>
            <a:r>
              <a:rPr lang="en-GB" sz="2400" dirty="0">
                <a:solidFill>
                  <a:srgbClr val="07147A"/>
                </a:solidFill>
                <a:latin typeface="+mj-lt"/>
              </a:rPr>
              <a:t>Will it hold </a:t>
            </a:r>
            <a:r>
              <a:rPr lang="en-GB" sz="2400" b="1" dirty="0">
                <a:solidFill>
                  <a:srgbClr val="07147A"/>
                </a:solidFill>
                <a:latin typeface="+mj-lt"/>
              </a:rPr>
              <a:t>true</a:t>
            </a:r>
            <a:r>
              <a:rPr lang="en-GB" sz="2400" dirty="0">
                <a:solidFill>
                  <a:srgbClr val="07147A"/>
                </a:solidFill>
                <a:latin typeface="+mj-lt"/>
              </a:rPr>
              <a:t>?</a:t>
            </a:r>
          </a:p>
        </p:txBody>
      </p:sp>
      <p:sp>
        <p:nvSpPr>
          <p:cNvPr id="25" name="ZoneTexte 24"/>
          <p:cNvSpPr txBox="1"/>
          <p:nvPr/>
        </p:nvSpPr>
        <p:spPr>
          <a:xfrm>
            <a:off x="838200" y="4789082"/>
            <a:ext cx="3576560" cy="830997"/>
          </a:xfrm>
          <a:prstGeom prst="rect">
            <a:avLst/>
          </a:prstGeom>
        </p:spPr>
        <p:txBody>
          <a:bodyPr wrap="square" rtlCol="0" anchor="b">
            <a:spAutoFit/>
          </a:bodyPr>
          <a:lstStyle/>
          <a:p>
            <a:r>
              <a:rPr lang="en-GB" sz="2400" dirty="0">
                <a:solidFill>
                  <a:srgbClr val="07147A"/>
                </a:solidFill>
                <a:latin typeface="+mj-lt"/>
              </a:rPr>
              <a:t>Is it possible to </a:t>
            </a:r>
            <a:r>
              <a:rPr lang="en-GB" sz="2400" b="1" dirty="0">
                <a:solidFill>
                  <a:srgbClr val="07147A"/>
                </a:solidFill>
                <a:latin typeface="+mj-lt"/>
              </a:rPr>
              <a:t>redesign</a:t>
            </a:r>
            <a:r>
              <a:rPr lang="en-GB" sz="2400" dirty="0">
                <a:solidFill>
                  <a:srgbClr val="07147A"/>
                </a:solidFill>
                <a:latin typeface="+mj-lt"/>
              </a:rPr>
              <a:t> the project?</a:t>
            </a:r>
          </a:p>
        </p:txBody>
      </p:sp>
      <p:sp>
        <p:nvSpPr>
          <p:cNvPr id="26" name="Triangle 25"/>
          <p:cNvSpPr/>
          <p:nvPr/>
        </p:nvSpPr>
        <p:spPr>
          <a:xfrm>
            <a:off x="4266618" y="2964121"/>
            <a:ext cx="2190710" cy="105736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mj-lt"/>
              </a:rPr>
              <a:t>Very unlikely</a:t>
            </a:r>
          </a:p>
        </p:txBody>
      </p:sp>
      <p:sp>
        <p:nvSpPr>
          <p:cNvPr id="27" name="Triangle 26"/>
          <p:cNvSpPr/>
          <p:nvPr/>
        </p:nvSpPr>
        <p:spPr>
          <a:xfrm>
            <a:off x="6792858" y="2979487"/>
            <a:ext cx="2190710" cy="1057365"/>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Possibly</a:t>
            </a:r>
          </a:p>
        </p:txBody>
      </p:sp>
      <p:sp>
        <p:nvSpPr>
          <p:cNvPr id="28" name="Triangle 27"/>
          <p:cNvSpPr/>
          <p:nvPr/>
        </p:nvSpPr>
        <p:spPr>
          <a:xfrm>
            <a:off x="9319097" y="2997881"/>
            <a:ext cx="2380057" cy="1057365"/>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Almost certainly</a:t>
            </a:r>
          </a:p>
        </p:txBody>
      </p:sp>
      <p:sp>
        <p:nvSpPr>
          <p:cNvPr id="29" name="Triangle 28"/>
          <p:cNvSpPr/>
          <p:nvPr/>
        </p:nvSpPr>
        <p:spPr>
          <a:xfrm>
            <a:off x="5948784" y="4763859"/>
            <a:ext cx="1213396" cy="9144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Yes</a:t>
            </a:r>
          </a:p>
        </p:txBody>
      </p:sp>
      <p:sp>
        <p:nvSpPr>
          <p:cNvPr id="30" name="Triangle 29"/>
          <p:cNvSpPr/>
          <p:nvPr/>
        </p:nvSpPr>
        <p:spPr>
          <a:xfrm>
            <a:off x="9884101" y="1406262"/>
            <a:ext cx="1247194" cy="914400"/>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mj-lt"/>
              </a:rPr>
              <a:t>No</a:t>
            </a:r>
          </a:p>
        </p:txBody>
      </p:sp>
      <p:cxnSp>
        <p:nvCxnSpPr>
          <p:cNvPr id="32" name="Connecteur droit 31"/>
          <p:cNvCxnSpPr/>
          <p:nvPr/>
        </p:nvCxnSpPr>
        <p:spPr>
          <a:xfrm>
            <a:off x="838200" y="2762656"/>
            <a:ext cx="10671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838200" y="4549584"/>
            <a:ext cx="10671608"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Flèche droite rayée 37"/>
          <p:cNvSpPr/>
          <p:nvPr/>
        </p:nvSpPr>
        <p:spPr>
          <a:xfrm rot="16200000" flipH="1" flipV="1">
            <a:off x="7674026" y="2539250"/>
            <a:ext cx="433790" cy="2716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rayée 38"/>
          <p:cNvSpPr/>
          <p:nvPr/>
        </p:nvSpPr>
        <p:spPr>
          <a:xfrm rot="12970464" flipH="1">
            <a:off x="8459902" y="2742515"/>
            <a:ext cx="1366201" cy="344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rayée 39"/>
          <p:cNvSpPr/>
          <p:nvPr/>
        </p:nvSpPr>
        <p:spPr>
          <a:xfrm rot="19232502" flipH="1">
            <a:off x="6033808" y="2717644"/>
            <a:ext cx="1366201" cy="344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droite rayée 40"/>
          <p:cNvSpPr/>
          <p:nvPr/>
        </p:nvSpPr>
        <p:spPr>
          <a:xfrm rot="17777426" flipH="1" flipV="1">
            <a:off x="4868096" y="4378463"/>
            <a:ext cx="604641" cy="2716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flipH="1">
            <a:off x="9884101" y="2320662"/>
            <a:ext cx="1247195" cy="408966"/>
          </a:xfrm>
          <a:prstGeom prst="rect">
            <a:avLst/>
          </a:prstGeom>
        </p:spPr>
        <p:txBody>
          <a:bodyPr wrap="square" rtlCol="0" anchor="b">
            <a:spAutoFit/>
          </a:bodyPr>
          <a:lstStyle/>
          <a:p>
            <a:r>
              <a:rPr lang="en-GB" sz="2000" b="1" dirty="0">
                <a:solidFill>
                  <a:srgbClr val="07147A"/>
                </a:solidFill>
                <a:latin typeface="+mj-lt"/>
              </a:rPr>
              <a:t>exclude</a:t>
            </a:r>
          </a:p>
        </p:txBody>
      </p:sp>
      <p:sp>
        <p:nvSpPr>
          <p:cNvPr id="44" name="ZoneTexte 43"/>
          <p:cNvSpPr txBox="1"/>
          <p:nvPr/>
        </p:nvSpPr>
        <p:spPr>
          <a:xfrm flipH="1">
            <a:off x="9884100" y="4097275"/>
            <a:ext cx="1247195" cy="408966"/>
          </a:xfrm>
          <a:prstGeom prst="rect">
            <a:avLst/>
          </a:prstGeom>
        </p:spPr>
        <p:txBody>
          <a:bodyPr wrap="square" rtlCol="0" anchor="b">
            <a:spAutoFit/>
          </a:bodyPr>
          <a:lstStyle/>
          <a:p>
            <a:r>
              <a:rPr lang="en-GB" sz="2000" b="1" dirty="0">
                <a:solidFill>
                  <a:srgbClr val="07147A"/>
                </a:solidFill>
                <a:latin typeface="+mj-lt"/>
              </a:rPr>
              <a:t>exclude</a:t>
            </a:r>
          </a:p>
        </p:txBody>
      </p:sp>
      <p:sp>
        <p:nvSpPr>
          <p:cNvPr id="45" name="ZoneTexte 44"/>
          <p:cNvSpPr txBox="1"/>
          <p:nvPr/>
        </p:nvSpPr>
        <p:spPr>
          <a:xfrm flipH="1">
            <a:off x="7353790" y="4089886"/>
            <a:ext cx="1247195" cy="408966"/>
          </a:xfrm>
          <a:prstGeom prst="rect">
            <a:avLst/>
          </a:prstGeom>
        </p:spPr>
        <p:txBody>
          <a:bodyPr wrap="square" rtlCol="0" anchor="b">
            <a:spAutoFit/>
          </a:bodyPr>
          <a:lstStyle/>
          <a:p>
            <a:r>
              <a:rPr lang="en-GB" sz="2000" b="1">
                <a:solidFill>
                  <a:srgbClr val="07147A"/>
                </a:solidFill>
                <a:latin typeface="+mj-lt"/>
              </a:rPr>
              <a:t>include</a:t>
            </a:r>
            <a:endParaRPr lang="en-GB" sz="2000" b="1" dirty="0">
              <a:solidFill>
                <a:srgbClr val="07147A"/>
              </a:solidFill>
              <a:latin typeface="+mj-lt"/>
            </a:endParaRPr>
          </a:p>
        </p:txBody>
      </p:sp>
      <p:sp>
        <p:nvSpPr>
          <p:cNvPr id="46" name="Triangle 45"/>
          <p:cNvSpPr/>
          <p:nvPr/>
        </p:nvSpPr>
        <p:spPr>
          <a:xfrm>
            <a:off x="4288325" y="4763859"/>
            <a:ext cx="1213396"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No</a:t>
            </a:r>
          </a:p>
        </p:txBody>
      </p:sp>
      <p:sp>
        <p:nvSpPr>
          <p:cNvPr id="48" name="Flèche droite rayée 47"/>
          <p:cNvSpPr/>
          <p:nvPr/>
        </p:nvSpPr>
        <p:spPr>
          <a:xfrm rot="13985012" flipH="1" flipV="1">
            <a:off x="5750186" y="4378527"/>
            <a:ext cx="604641" cy="2716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flipH="1">
            <a:off x="4053993" y="5706555"/>
            <a:ext cx="1682059" cy="707886"/>
          </a:xfrm>
          <a:prstGeom prst="rect">
            <a:avLst/>
          </a:prstGeom>
        </p:spPr>
        <p:txBody>
          <a:bodyPr wrap="square" rtlCol="0" anchor="b">
            <a:spAutoFit/>
          </a:bodyPr>
          <a:lstStyle/>
          <a:p>
            <a:pPr algn="ctr"/>
            <a:r>
              <a:rPr lang="en-GB" sz="2000" b="1" dirty="0">
                <a:solidFill>
                  <a:srgbClr val="07147A"/>
                </a:solidFill>
                <a:latin typeface="+mj-lt"/>
              </a:rPr>
              <a:t>killing assumption</a:t>
            </a:r>
          </a:p>
        </p:txBody>
      </p:sp>
      <p:sp>
        <p:nvSpPr>
          <p:cNvPr id="50" name="ZoneTexte 49"/>
          <p:cNvSpPr txBox="1"/>
          <p:nvPr/>
        </p:nvSpPr>
        <p:spPr>
          <a:xfrm flipH="1">
            <a:off x="5948784" y="5860443"/>
            <a:ext cx="1397217" cy="400110"/>
          </a:xfrm>
          <a:prstGeom prst="rect">
            <a:avLst/>
          </a:prstGeom>
        </p:spPr>
        <p:txBody>
          <a:bodyPr wrap="square" rtlCol="0" anchor="b">
            <a:spAutoFit/>
          </a:bodyPr>
          <a:lstStyle/>
          <a:p>
            <a:r>
              <a:rPr lang="en-GB" sz="2000" b="1" dirty="0">
                <a:solidFill>
                  <a:srgbClr val="07147A"/>
                </a:solidFill>
                <a:latin typeface="+mj-lt"/>
              </a:rPr>
              <a:t>redesign</a:t>
            </a:r>
          </a:p>
        </p:txBody>
      </p:sp>
    </p:spTree>
    <p:extLst>
      <p:ext uri="{BB962C8B-B14F-4D97-AF65-F5344CB8AC3E}">
        <p14:creationId xmlns:p14="http://schemas.microsoft.com/office/powerpoint/2010/main" val="335679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4731" y="2233567"/>
            <a:ext cx="7861673" cy="2387600"/>
          </a:xfrm>
        </p:spPr>
        <p:txBody>
          <a:bodyPr/>
          <a:lstStyle/>
          <a:p>
            <a:r>
              <a:rPr lang="en-GB" sz="3600" dirty="0"/>
              <a:t>How will you know what the project achieves?</a:t>
            </a:r>
          </a:p>
        </p:txBody>
      </p:sp>
      <p:pic>
        <p:nvPicPr>
          <p:cNvPr id="5" name="Image 4"/>
          <p:cNvPicPr>
            <a:picLocks noChangeAspect="1"/>
          </p:cNvPicPr>
          <p:nvPr/>
        </p:nvPicPr>
        <p:blipFill>
          <a:blip r:embed="rId3"/>
          <a:stretch>
            <a:fillRect/>
          </a:stretch>
        </p:blipFill>
        <p:spPr>
          <a:xfrm>
            <a:off x="917903" y="2885090"/>
            <a:ext cx="1890177" cy="1226604"/>
          </a:xfrm>
          <a:prstGeom prst="rect">
            <a:avLst/>
          </a:prstGeom>
        </p:spPr>
      </p:pic>
    </p:spTree>
    <p:extLst>
      <p:ext uri="{BB962C8B-B14F-4D97-AF65-F5344CB8AC3E}">
        <p14:creationId xmlns:p14="http://schemas.microsoft.com/office/powerpoint/2010/main" val="2718007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38200" y="291644"/>
            <a:ext cx="8894763" cy="528163"/>
          </a:xfrm>
        </p:spPr>
        <p:txBody>
          <a:bodyPr vert="horz" lIns="91440" tIns="45720" rIns="91440" bIns="45720" rtlCol="0" anchor="b">
            <a:normAutofit/>
          </a:bodyPr>
          <a:lstStyle/>
          <a:p>
            <a:pPr algn="just"/>
            <a:r>
              <a:rPr lang="en-US" sz="2400" dirty="0">
                <a:solidFill>
                  <a:srgbClr val="751D70"/>
                </a:solidFill>
              </a:rPr>
              <a:t>Indicators: defining and monitoring progress</a:t>
            </a:r>
            <a:endParaRPr lang="en-GB" sz="2400" dirty="0">
              <a:solidFill>
                <a:srgbClr val="751D70"/>
              </a:solidFill>
            </a:endParaRPr>
          </a:p>
        </p:txBody>
      </p:sp>
      <p:graphicFrame>
        <p:nvGraphicFramePr>
          <p:cNvPr id="5" name="Содержимое 3"/>
          <p:cNvGraphicFramePr>
            <a:graphicFrameLocks/>
          </p:cNvGraphicFramePr>
          <p:nvPr>
            <p:extLst>
              <p:ext uri="{D42A27DB-BD31-4B8C-83A1-F6EECF244321}">
                <p14:modId xmlns:p14="http://schemas.microsoft.com/office/powerpoint/2010/main" val="1974346474"/>
              </p:ext>
            </p:extLst>
          </p:nvPr>
        </p:nvGraphicFramePr>
        <p:xfrm>
          <a:off x="1367919" y="1251062"/>
          <a:ext cx="6410163" cy="5146978"/>
        </p:xfrm>
        <a:graphic>
          <a:graphicData uri="http://schemas.openxmlformats.org/drawingml/2006/table">
            <a:tbl>
              <a:tblPr firstRow="1" bandRow="1">
                <a:tableStyleId>{5C22544A-7EE6-4342-B048-85BDC9FD1C3A}</a:tableStyleId>
              </a:tblPr>
              <a:tblGrid>
                <a:gridCol w="1747347">
                  <a:extLst>
                    <a:ext uri="{9D8B030D-6E8A-4147-A177-3AD203B41FA5}">
                      <a16:colId xmlns:a16="http://schemas.microsoft.com/office/drawing/2014/main" xmlns="" val="20000"/>
                    </a:ext>
                  </a:extLst>
                </a:gridCol>
                <a:gridCol w="1268790">
                  <a:extLst>
                    <a:ext uri="{9D8B030D-6E8A-4147-A177-3AD203B41FA5}">
                      <a16:colId xmlns:a16="http://schemas.microsoft.com/office/drawing/2014/main" xmlns="" val="20001"/>
                    </a:ext>
                  </a:extLst>
                </a:gridCol>
                <a:gridCol w="1018208">
                  <a:extLst>
                    <a:ext uri="{9D8B030D-6E8A-4147-A177-3AD203B41FA5}">
                      <a16:colId xmlns:a16="http://schemas.microsoft.com/office/drawing/2014/main" xmlns="" val="20002"/>
                    </a:ext>
                  </a:extLst>
                </a:gridCol>
                <a:gridCol w="1018208">
                  <a:extLst>
                    <a:ext uri="{9D8B030D-6E8A-4147-A177-3AD203B41FA5}">
                      <a16:colId xmlns:a16="http://schemas.microsoft.com/office/drawing/2014/main" xmlns="" val="20005"/>
                    </a:ext>
                  </a:extLst>
                </a:gridCol>
                <a:gridCol w="1357610">
                  <a:extLst>
                    <a:ext uri="{9D8B030D-6E8A-4147-A177-3AD203B41FA5}">
                      <a16:colId xmlns:a16="http://schemas.microsoft.com/office/drawing/2014/main" xmlns="" val="20007"/>
                    </a:ext>
                  </a:extLst>
                </a:gridCol>
              </a:tblGrid>
              <a:tr h="1489378">
                <a:tc>
                  <a:txBody>
                    <a:bodyPr/>
                    <a:lstStyle/>
                    <a:p>
                      <a:endParaRPr lang="ru-RU" sz="1800" b="0" dirty="0">
                        <a:solidFill>
                          <a:srgbClr val="07147A"/>
                        </a:solidFill>
                        <a:latin typeface="Calibri" pitchFamily="34" charset="0"/>
                        <a:cs typeface="Calibri" pitchFamily="34" charset="0"/>
                      </a:endParaRPr>
                    </a:p>
                  </a:txBody>
                  <a:tcPr>
                    <a:lnL w="12700" cap="flat" cmpd="sng" algn="ctr">
                      <a:no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kern="1200" dirty="0">
                          <a:solidFill>
                            <a:srgbClr val="07147A"/>
                          </a:solidFill>
                          <a:latin typeface="+mj-lt"/>
                          <a:ea typeface="+mn-ea"/>
                          <a:cs typeface="Calibri" pitchFamily="34" charset="0"/>
                        </a:rPr>
                        <a:t>Intervention logic: </a:t>
                      </a:r>
                      <a:r>
                        <a:rPr lang="en-US" sz="1800" b="0" kern="1200" dirty="0">
                          <a:solidFill>
                            <a:srgbClr val="751D70"/>
                          </a:solidFill>
                          <a:latin typeface="+mj-lt"/>
                          <a:ea typeface="+mn-ea"/>
                          <a:cs typeface="Calibri" pitchFamily="34" charset="0"/>
                        </a:rPr>
                        <a:t>rationale</a:t>
                      </a:r>
                      <a:endParaRPr lang="ru-RU" sz="1800" b="0" dirty="0">
                        <a:solidFill>
                          <a:srgbClr val="751D70"/>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800" b="0" kern="1200" dirty="0">
                          <a:solidFill>
                            <a:srgbClr val="07147A"/>
                          </a:solidFill>
                          <a:latin typeface="+mj-lt"/>
                          <a:ea typeface="+mn-ea"/>
                          <a:cs typeface="Calibri" pitchFamily="34" charset="0"/>
                        </a:rPr>
                        <a:t>Indicators</a:t>
                      </a:r>
                      <a:endParaRPr lang="ru-RU" sz="1800" b="0" dirty="0">
                        <a:solidFill>
                          <a:srgbClr val="07147A"/>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800" b="0" kern="1200" dirty="0">
                          <a:solidFill>
                            <a:srgbClr val="751D70"/>
                          </a:solidFill>
                          <a:effectLst/>
                          <a:latin typeface="+mj-lt"/>
                          <a:ea typeface="+mn-ea"/>
                          <a:cs typeface="+mn-cs"/>
                        </a:rPr>
                        <a:t>Targets</a:t>
                      </a:r>
                      <a:endParaRPr lang="ru-RU" sz="1800" b="0" kern="1200" dirty="0">
                        <a:solidFill>
                          <a:srgbClr val="751D70"/>
                        </a:solidFill>
                        <a:effectLst/>
                        <a:latin typeface="+mj-lt"/>
                        <a:ea typeface="+mn-ea"/>
                        <a:cs typeface="+mn-cs"/>
                      </a:endParaRPr>
                    </a:p>
                    <a:p>
                      <a:pPr algn="l"/>
                      <a:r>
                        <a:rPr lang="ru-RU" sz="1800" b="0" kern="1200" dirty="0">
                          <a:solidFill>
                            <a:srgbClr val="751D70"/>
                          </a:solidFill>
                          <a:effectLst/>
                          <a:latin typeface="+mj-lt"/>
                          <a:ea typeface="+mn-ea"/>
                          <a:cs typeface="+mn-cs"/>
                        </a:rPr>
                        <a:t>(</a:t>
                      </a:r>
                      <a:r>
                        <a:rPr lang="en-US" sz="1800" b="0" kern="1200" dirty="0">
                          <a:solidFill>
                            <a:srgbClr val="751D70"/>
                          </a:solidFill>
                          <a:effectLst/>
                          <a:latin typeface="+mj-lt"/>
                          <a:ea typeface="+mn-ea"/>
                          <a:cs typeface="+mn-cs"/>
                        </a:rPr>
                        <a:t>ref.</a:t>
                      </a:r>
                      <a:r>
                        <a:rPr lang="en-US" sz="1800" b="0" kern="1200" baseline="0" dirty="0">
                          <a:solidFill>
                            <a:srgbClr val="751D70"/>
                          </a:solidFill>
                          <a:effectLst/>
                          <a:latin typeface="+mj-lt"/>
                          <a:ea typeface="+mn-ea"/>
                          <a:cs typeface="+mn-cs"/>
                        </a:rPr>
                        <a:t> year)</a:t>
                      </a:r>
                      <a:endParaRPr lang="ru-RU" sz="1800" b="0" kern="1200" dirty="0">
                        <a:solidFill>
                          <a:srgbClr val="751D70"/>
                        </a:solidFill>
                        <a:latin typeface="+mj-lt"/>
                        <a:ea typeface="+mn-ea"/>
                        <a:cs typeface="Calibri" pitchFamily="34" charset="0"/>
                      </a:endParaRPr>
                    </a:p>
                    <a:p>
                      <a:pPr algn="l"/>
                      <a:endParaRPr lang="ru-RU" sz="1800" b="0" dirty="0">
                        <a:solidFill>
                          <a:srgbClr val="751D70"/>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800" b="0" kern="1200" dirty="0">
                          <a:solidFill>
                            <a:srgbClr val="07147A"/>
                          </a:solidFill>
                          <a:latin typeface="+mj-lt"/>
                          <a:ea typeface="+mn-ea"/>
                          <a:cs typeface="Calibri" pitchFamily="34" charset="0"/>
                        </a:rPr>
                        <a:t>Assumptions</a:t>
                      </a:r>
                      <a:endParaRPr lang="ru-RU" sz="1800" b="0" dirty="0">
                        <a:solidFill>
                          <a:srgbClr val="07147A"/>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rgbClr val="751D70"/>
                          </a:solidFill>
                          <a:latin typeface="+mj-lt"/>
                          <a:ea typeface="+mn-ea"/>
                          <a:cs typeface="Calibri" pitchFamily="34" charset="0"/>
                        </a:rPr>
                        <a:t>Impact (overall</a:t>
                      </a:r>
                      <a:r>
                        <a:rPr lang="en-GB" sz="1800" b="0" kern="1200" baseline="0" dirty="0">
                          <a:solidFill>
                            <a:srgbClr val="751D70"/>
                          </a:solidFill>
                          <a:latin typeface="+mj-lt"/>
                          <a:ea typeface="+mn-ea"/>
                          <a:cs typeface="Calibri" pitchFamily="34" charset="0"/>
                        </a:rPr>
                        <a:t> obj.)</a:t>
                      </a:r>
                      <a:endParaRPr lang="ru-RU" sz="1800" b="0" kern="1200" dirty="0">
                        <a:solidFill>
                          <a:srgbClr val="751D70"/>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800" b="0" dirty="0">
                        <a:latin typeface="Calibri" pitchFamily="34" charset="0"/>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51D70"/>
                          </a:solidFill>
                          <a:effectLst/>
                          <a:uLnTx/>
                          <a:uFillTx/>
                          <a:latin typeface="Century Gothic"/>
                          <a:ea typeface="+mn-ea"/>
                          <a:cs typeface="Calibri" pitchFamily="34" charset="0"/>
                        </a:rPr>
                        <a:t>Result (specific obj.)</a:t>
                      </a:r>
                      <a:endParaRPr kumimoji="0" lang="ru-RU" sz="1800" b="0" i="0" u="none" strike="noStrike" kern="1200" cap="none" spc="0" normalizeH="0" baseline="0" noProof="0" dirty="0">
                        <a:ln>
                          <a:noFill/>
                        </a:ln>
                        <a:solidFill>
                          <a:srgbClr val="751D70"/>
                        </a:solidFill>
                        <a:effectLst/>
                        <a:uLnTx/>
                        <a:uFillTx/>
                        <a:latin typeface="Century Gothic"/>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800" b="0" dirty="0">
                        <a:latin typeface="Calibri" pitchFamily="34" charset="0"/>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914400">
                <a:tc>
                  <a:txBody>
                    <a:bodyPr/>
                    <a:lstStyle/>
                    <a:p>
                      <a:pPr marL="0" algn="l" defTabSz="914400" rtl="0" eaLnBrk="1" latinLnBrk="0" hangingPunct="1"/>
                      <a:r>
                        <a:rPr lang="en-GB" sz="1800" b="0" kern="1200" dirty="0">
                          <a:solidFill>
                            <a:srgbClr val="751D70"/>
                          </a:solidFill>
                          <a:latin typeface="+mj-lt"/>
                          <a:ea typeface="+mn-ea"/>
                          <a:cs typeface="Calibri" pitchFamily="34" charset="0"/>
                        </a:rPr>
                        <a:t>Outputs</a:t>
                      </a:r>
                      <a:endParaRPr lang="ru-RU" sz="1800" b="0" kern="1200" dirty="0">
                        <a:solidFill>
                          <a:srgbClr val="751D70"/>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800" b="0" dirty="0">
                        <a:latin typeface="Calibri" pitchFamily="34" charset="0"/>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914400">
                <a:tc>
                  <a:txBody>
                    <a:bodyPr/>
                    <a:lstStyle/>
                    <a:p>
                      <a:pPr marL="0" algn="l" defTabSz="914400" rtl="0" eaLnBrk="1" latinLnBrk="0" hangingPunct="1"/>
                      <a:r>
                        <a:rPr lang="en-GB" sz="1800" b="0" kern="1200" dirty="0">
                          <a:solidFill>
                            <a:srgbClr val="07147A"/>
                          </a:solidFill>
                          <a:latin typeface="+mj-lt"/>
                          <a:ea typeface="+mn-ea"/>
                          <a:cs typeface="Calibri" pitchFamily="34" charset="0"/>
                        </a:rPr>
                        <a:t>Activities</a:t>
                      </a:r>
                      <a:endParaRPr lang="ru-RU" sz="1800" b="0" kern="1200" dirty="0">
                        <a:solidFill>
                          <a:srgbClr val="07147A"/>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800" b="0" dirty="0">
                        <a:latin typeface="Calibri" pitchFamily="34" charset="0"/>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gridSpan="2">
                  <a:txBody>
                    <a:bodyPr/>
                    <a:lstStyle/>
                    <a:p>
                      <a:r>
                        <a:rPr lang="en-US" sz="1800" b="0" dirty="0">
                          <a:solidFill>
                            <a:srgbClr val="07147A"/>
                          </a:solidFill>
                          <a:latin typeface="+mj-lt"/>
                          <a:cs typeface="Calibri" pitchFamily="34" charset="0"/>
                        </a:rPr>
                        <a:t>Means:</a:t>
                      </a:r>
                    </a:p>
                    <a:p>
                      <a:endParaRPr lang="en-US" sz="1800" b="0" dirty="0">
                        <a:solidFill>
                          <a:srgbClr val="07147A"/>
                        </a:solidFill>
                        <a:latin typeface="+mj-lt"/>
                        <a:cs typeface="Calibri" pitchFamily="34" charset="0"/>
                      </a:endParaRPr>
                    </a:p>
                    <a:p>
                      <a:r>
                        <a:rPr lang="en-US" sz="1800" b="0" dirty="0">
                          <a:solidFill>
                            <a:srgbClr val="07147A"/>
                          </a:solidFill>
                          <a:latin typeface="+mj-lt"/>
                          <a:cs typeface="Calibri" pitchFamily="34" charset="0"/>
                        </a:rPr>
                        <a:t>Costs:</a:t>
                      </a:r>
                      <a:endParaRPr lang="ru-RU" sz="1800" b="0" dirty="0">
                        <a:solidFill>
                          <a:srgbClr val="07147A"/>
                        </a:solidFill>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ru-RU" sz="1800" b="0" dirty="0">
                        <a:latin typeface="Calibri" pitchFamily="34" charset="0"/>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
        <p:nvSpPr>
          <p:cNvPr id="8" name="Содержимое 2"/>
          <p:cNvSpPr txBox="1">
            <a:spLocks/>
          </p:cNvSpPr>
          <p:nvPr/>
        </p:nvSpPr>
        <p:spPr>
          <a:xfrm>
            <a:off x="7778082" y="1533292"/>
            <a:ext cx="4108555" cy="4351338"/>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751D70"/>
              </a:buClr>
              <a:buFont typeface="Arial" charset="0"/>
              <a:buChar char="•"/>
              <a:defRPr sz="28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4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GB" sz="1600" dirty="0"/>
              <a:t>When your project design is completed, you need to think about how you will know that your project delivers and achieves as planned. </a:t>
            </a:r>
            <a:endParaRPr lang="es-ES" sz="1600" dirty="0"/>
          </a:p>
          <a:p>
            <a:pPr lvl="1">
              <a:lnSpc>
                <a:spcPct val="100000"/>
              </a:lnSpc>
            </a:pPr>
            <a:r>
              <a:rPr lang="en-GB" sz="1600" dirty="0"/>
              <a:t>To check this, you will need so-called indicators, that is, verifiable description of your outputs, results and impacts in terms of quality, quantity, place and time of performance). </a:t>
            </a:r>
          </a:p>
          <a:p>
            <a:pPr lvl="1">
              <a:lnSpc>
                <a:spcPct val="100000"/>
              </a:lnSpc>
            </a:pPr>
            <a:r>
              <a:rPr lang="en-GB" sz="1600" dirty="0"/>
              <a:t>The indicators will help in monitoring the project results achievements</a:t>
            </a:r>
          </a:p>
          <a:p>
            <a:pPr marL="0" indent="0">
              <a:lnSpc>
                <a:spcPct val="100000"/>
              </a:lnSpc>
              <a:buNone/>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sz="1600" dirty="0"/>
          </a:p>
        </p:txBody>
      </p:sp>
    </p:spTree>
    <p:extLst>
      <p:ext uri="{BB962C8B-B14F-4D97-AF65-F5344CB8AC3E}">
        <p14:creationId xmlns:p14="http://schemas.microsoft.com/office/powerpoint/2010/main" val="42763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5"/>
                                        </p:tgtEl>
                                      </p:cBhvr>
                                      <p:by x="50000" y="50000"/>
                                    </p:animScale>
                                  </p:childTnLst>
                                </p:cTn>
                              </p:par>
                              <p:par>
                                <p:cTn id="7" presetID="63" presetClass="path" presetSubtype="0" accel="50000" decel="50000" fill="hold" nodeType="withEffect">
                                  <p:stCondLst>
                                    <p:cond delay="0"/>
                                  </p:stCondLst>
                                  <p:childTnLst>
                                    <p:animMotion origin="layout" path="M 3.125E-6 1.11111E-6 L 0.25 1.11111E-6 " pathEditMode="relative" rAng="0" ptsTypes="AA">
                                      <p:cBhvr>
                                        <p:cTn id="8" dur="750" fill="hold"/>
                                        <p:tgtEl>
                                          <p:spTgt spid="5"/>
                                        </p:tgtEl>
                                        <p:attrNameLst>
                                          <p:attrName>ppt_x</p:attrName>
                                          <p:attrName>ppt_y</p:attrName>
                                        </p:attrNameLst>
                                      </p:cBhvr>
                                      <p:rCtr x="12500" y="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38199" y="211634"/>
            <a:ext cx="8894763" cy="528163"/>
          </a:xfrm>
        </p:spPr>
        <p:txBody>
          <a:bodyPr anchor="b">
            <a:normAutofit/>
          </a:bodyPr>
          <a:lstStyle/>
          <a:p>
            <a:pPr algn="just"/>
            <a:r>
              <a:rPr lang="en-US" sz="2400" dirty="0">
                <a:solidFill>
                  <a:srgbClr val="751D70"/>
                </a:solidFill>
              </a:rPr>
              <a:t>LF matrix: indicators (</a:t>
            </a:r>
            <a:r>
              <a:rPr lang="en-US" sz="2400" i="1" dirty="0">
                <a:solidFill>
                  <a:srgbClr val="751D70"/>
                </a:solidFill>
              </a:rPr>
              <a:t>Section 2.1 AF)</a:t>
            </a:r>
            <a:endParaRPr lang="en-GB" sz="2400" i="1" dirty="0">
              <a:solidFill>
                <a:srgbClr val="751D70"/>
              </a:solidFill>
            </a:endParaRPr>
          </a:p>
        </p:txBody>
      </p:sp>
      <p:graphicFrame>
        <p:nvGraphicFramePr>
          <p:cNvPr id="7" name="Содержимое 3"/>
          <p:cNvGraphicFramePr>
            <a:graphicFrameLocks/>
          </p:cNvGraphicFramePr>
          <p:nvPr>
            <p:extLst>
              <p:ext uri="{D42A27DB-BD31-4B8C-83A1-F6EECF244321}">
                <p14:modId xmlns:p14="http://schemas.microsoft.com/office/powerpoint/2010/main" val="3755388579"/>
              </p:ext>
            </p:extLst>
          </p:nvPr>
        </p:nvGraphicFramePr>
        <p:xfrm>
          <a:off x="1485901" y="1229713"/>
          <a:ext cx="8778240" cy="4690895"/>
        </p:xfrm>
        <a:graphic>
          <a:graphicData uri="http://schemas.openxmlformats.org/drawingml/2006/table">
            <a:tbl>
              <a:tblPr firstRow="1" bandRow="1">
                <a:tableStyleId>{5C22544A-7EE6-4342-B048-85BDC9FD1C3A}</a:tableStyleId>
              </a:tblPr>
              <a:tblGrid>
                <a:gridCol w="2361769">
                  <a:extLst>
                    <a:ext uri="{9D8B030D-6E8A-4147-A177-3AD203B41FA5}">
                      <a16:colId xmlns:a16="http://schemas.microsoft.com/office/drawing/2014/main" xmlns="" val="20000"/>
                    </a:ext>
                  </a:extLst>
                </a:gridCol>
                <a:gridCol w="632890">
                  <a:extLst>
                    <a:ext uri="{9D8B030D-6E8A-4147-A177-3AD203B41FA5}">
                      <a16:colId xmlns:a16="http://schemas.microsoft.com/office/drawing/2014/main" xmlns="" val="20001"/>
                    </a:ext>
                  </a:extLst>
                </a:gridCol>
                <a:gridCol w="2865240">
                  <a:extLst>
                    <a:ext uri="{9D8B030D-6E8A-4147-A177-3AD203B41FA5}">
                      <a16:colId xmlns:a16="http://schemas.microsoft.com/office/drawing/2014/main" xmlns="" val="20002"/>
                    </a:ext>
                  </a:extLst>
                </a:gridCol>
                <a:gridCol w="1695330">
                  <a:extLst>
                    <a:ext uri="{9D8B030D-6E8A-4147-A177-3AD203B41FA5}">
                      <a16:colId xmlns:a16="http://schemas.microsoft.com/office/drawing/2014/main" xmlns="" val="20005"/>
                    </a:ext>
                  </a:extLst>
                </a:gridCol>
                <a:gridCol w="1223011">
                  <a:extLst>
                    <a:ext uri="{9D8B030D-6E8A-4147-A177-3AD203B41FA5}">
                      <a16:colId xmlns:a16="http://schemas.microsoft.com/office/drawing/2014/main" xmlns="" val="20007"/>
                    </a:ext>
                  </a:extLst>
                </a:gridCol>
              </a:tblGrid>
              <a:tr h="1204877">
                <a:tc>
                  <a:txBody>
                    <a:bodyPr/>
                    <a:lstStyle/>
                    <a:p>
                      <a:endParaRPr lang="ru-RU" sz="1600" b="0" dirty="0">
                        <a:solidFill>
                          <a:srgbClr val="07147A"/>
                        </a:solidFill>
                        <a:latin typeface="+mj-lt"/>
                        <a:cs typeface="Calibri" pitchFamily="34" charset="0"/>
                      </a:endParaRPr>
                    </a:p>
                  </a:txBody>
                  <a:tcPr>
                    <a:lnL w="12700" cap="flat" cmpd="sng" algn="ctr">
                      <a:no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0" kern="1200" dirty="0">
                          <a:solidFill>
                            <a:srgbClr val="07147A"/>
                          </a:solidFill>
                          <a:latin typeface="+mj-lt"/>
                          <a:ea typeface="+mn-ea"/>
                          <a:cs typeface="Calibri" pitchFamily="34" charset="0"/>
                        </a:rPr>
                        <a:t>Intervention logic: </a:t>
                      </a:r>
                      <a:endParaRPr lang="ru-RU" sz="1600" b="0" dirty="0">
                        <a:solidFill>
                          <a:srgbClr val="751D70"/>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kern="1200" dirty="0">
                          <a:solidFill>
                            <a:srgbClr val="07147A"/>
                          </a:solidFill>
                          <a:latin typeface="+mj-lt"/>
                          <a:ea typeface="+mn-ea"/>
                          <a:cs typeface="Calibri" pitchFamily="34" charset="0"/>
                        </a:rPr>
                        <a:t>Indicators</a:t>
                      </a:r>
                      <a:endParaRPr lang="ru-RU" sz="1600" b="1" dirty="0">
                        <a:solidFill>
                          <a:srgbClr val="07147A"/>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1" kern="1200" dirty="0">
                          <a:solidFill>
                            <a:srgbClr val="751D70"/>
                          </a:solidFill>
                          <a:effectLst/>
                          <a:latin typeface="+mj-lt"/>
                          <a:ea typeface="+mn-ea"/>
                          <a:cs typeface="+mn-cs"/>
                        </a:rPr>
                        <a:t>Targets</a:t>
                      </a:r>
                      <a:endParaRPr lang="ru-RU" sz="1600" b="1" kern="1200" dirty="0">
                        <a:solidFill>
                          <a:srgbClr val="751D70"/>
                        </a:solidFill>
                        <a:effectLst/>
                        <a:latin typeface="+mj-lt"/>
                        <a:ea typeface="+mn-ea"/>
                        <a:cs typeface="+mn-cs"/>
                      </a:endParaRPr>
                    </a:p>
                    <a:p>
                      <a:pPr algn="l"/>
                      <a:r>
                        <a:rPr lang="ru-RU" sz="1600" b="1" kern="1200" dirty="0">
                          <a:solidFill>
                            <a:srgbClr val="751D70"/>
                          </a:solidFill>
                          <a:effectLst/>
                          <a:latin typeface="+mj-lt"/>
                          <a:ea typeface="+mn-ea"/>
                          <a:cs typeface="+mn-cs"/>
                        </a:rPr>
                        <a:t>(</a:t>
                      </a:r>
                      <a:r>
                        <a:rPr lang="en-US" sz="1600" b="1" kern="1200" dirty="0">
                          <a:solidFill>
                            <a:srgbClr val="751D70"/>
                          </a:solidFill>
                          <a:effectLst/>
                          <a:latin typeface="+mj-lt"/>
                          <a:ea typeface="+mn-ea"/>
                          <a:cs typeface="+mn-cs"/>
                        </a:rPr>
                        <a:t>ref.</a:t>
                      </a:r>
                      <a:r>
                        <a:rPr lang="en-US" sz="1600" b="1" kern="1200" baseline="0" dirty="0">
                          <a:solidFill>
                            <a:srgbClr val="751D70"/>
                          </a:solidFill>
                          <a:effectLst/>
                          <a:latin typeface="+mj-lt"/>
                          <a:ea typeface="+mn-ea"/>
                          <a:cs typeface="+mn-cs"/>
                        </a:rPr>
                        <a:t> year)</a:t>
                      </a:r>
                      <a:endParaRPr lang="ru-RU" sz="1600" b="1" kern="1200" dirty="0">
                        <a:solidFill>
                          <a:srgbClr val="751D70"/>
                        </a:solidFill>
                        <a:latin typeface="+mj-lt"/>
                        <a:ea typeface="+mn-ea"/>
                        <a:cs typeface="Calibri" pitchFamily="34" charset="0"/>
                      </a:endParaRPr>
                    </a:p>
                    <a:p>
                      <a:pPr algn="l"/>
                      <a:endParaRPr lang="ru-RU" sz="1600" b="1" dirty="0">
                        <a:solidFill>
                          <a:srgbClr val="751D70"/>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600" b="0" kern="1200" dirty="0">
                          <a:solidFill>
                            <a:srgbClr val="07147A"/>
                          </a:solidFill>
                          <a:latin typeface="+mj-lt"/>
                          <a:ea typeface="+mn-ea"/>
                          <a:cs typeface="Calibri" pitchFamily="34" charset="0"/>
                        </a:rPr>
                        <a:t>Assumptions</a:t>
                      </a:r>
                      <a:endParaRPr lang="ru-RU" sz="1600" b="0" dirty="0">
                        <a:solidFill>
                          <a:srgbClr val="07147A"/>
                        </a:solidFill>
                        <a:latin typeface="+mj-lt"/>
                        <a:cs typeface="Calibri" pitchFamily="34" charset="0"/>
                      </a:endParaRPr>
                    </a:p>
                  </a:txBody>
                  <a:tcPr vert="vert270" anchor="ctr">
                    <a:lnL w="28575" cap="flat" cmpd="sng" algn="ctr">
                      <a:solidFill>
                        <a:srgbClr val="786E78"/>
                      </a:solidFill>
                      <a:prstDash val="solid"/>
                      <a:round/>
                      <a:headEnd type="none" w="med" len="med"/>
                      <a:tailEnd type="none" w="med" len="med"/>
                    </a:lnL>
                    <a:lnR w="28575" cap="flat" cmpd="sng" algn="ctr">
                      <a:solidFill>
                        <a:srgbClr val="786E78"/>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600780">
                <a:tc>
                  <a:txBody>
                    <a:bodyPr/>
                    <a:lstStyle/>
                    <a:p>
                      <a:r>
                        <a:rPr lang="en-GB" sz="1600" b="0" kern="1200" dirty="0">
                          <a:solidFill>
                            <a:srgbClr val="751D70"/>
                          </a:solidFill>
                          <a:latin typeface="+mj-lt"/>
                          <a:ea typeface="+mn-ea"/>
                          <a:cs typeface="Calibri" pitchFamily="34" charset="0"/>
                        </a:rPr>
                        <a:t>Impact</a:t>
                      </a:r>
                      <a:endParaRPr lang="ru-RU" sz="1600" b="0" kern="1200" dirty="0">
                        <a:solidFill>
                          <a:srgbClr val="751D70"/>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ru-RU" sz="1600" b="0" dirty="0">
                        <a:latin typeface="+mj-lt"/>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endParaRPr lang="fr-FR" sz="1600" dirty="0">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1"/>
                  </a:ext>
                </a:extLst>
              </a:tr>
              <a:tr h="1285170">
                <a:tc>
                  <a:txBody>
                    <a:bodyPr/>
                    <a:lstStyle/>
                    <a:p>
                      <a:pPr marL="0" algn="l" defTabSz="914400" rtl="0" eaLnBrk="1" latinLnBrk="0" hangingPunct="1"/>
                      <a:r>
                        <a:rPr lang="en-GB" sz="1600" b="0" kern="1200" dirty="0">
                          <a:solidFill>
                            <a:srgbClr val="751D70"/>
                          </a:solidFill>
                          <a:latin typeface="+mj-lt"/>
                          <a:ea typeface="+mn-ea"/>
                          <a:cs typeface="Calibri" pitchFamily="34" charset="0"/>
                        </a:rPr>
                        <a:t>Result (specific obj.)</a:t>
                      </a:r>
                      <a:endParaRPr lang="ru-RU" sz="1600" b="0" kern="1200" dirty="0">
                        <a:solidFill>
                          <a:srgbClr val="751D70"/>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600" b="0" dirty="0">
                        <a:latin typeface="+mj-lt"/>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GB" sz="1600" b="0" dirty="0">
                          <a:latin typeface="+mj-lt"/>
                          <a:cs typeface="Calibri" pitchFamily="34" charset="0"/>
                        </a:rPr>
                        <a:t>You have to  choose from the Programme results indicators for the selected priority </a:t>
                      </a:r>
                    </a:p>
                    <a:p>
                      <a:r>
                        <a:rPr lang="en-GB" sz="1600" b="0" dirty="0">
                          <a:latin typeface="+mj-lt"/>
                          <a:cs typeface="Calibri" pitchFamily="34" charset="0"/>
                        </a:rPr>
                        <a:t> </a:t>
                      </a:r>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r>
                        <a:rPr lang="en-GB" sz="1600" b="0" dirty="0">
                          <a:latin typeface="+mj-lt"/>
                          <a:cs typeface="Calibri" pitchFamily="34" charset="0"/>
                        </a:rPr>
                        <a:t>Quantify the project target values</a:t>
                      </a:r>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507798">
                <a:tc>
                  <a:txBody>
                    <a:bodyPr/>
                    <a:lstStyle/>
                    <a:p>
                      <a:pPr marL="0" algn="l" defTabSz="914400" rtl="0" eaLnBrk="1" latinLnBrk="0" hangingPunct="1"/>
                      <a:r>
                        <a:rPr lang="en-GB" sz="1600" b="0" kern="1200" dirty="0">
                          <a:solidFill>
                            <a:srgbClr val="751D70"/>
                          </a:solidFill>
                          <a:latin typeface="+mj-lt"/>
                          <a:ea typeface="+mn-ea"/>
                          <a:cs typeface="Calibri" pitchFamily="34" charset="0"/>
                        </a:rPr>
                        <a:t>Outputs</a:t>
                      </a:r>
                      <a:endParaRPr lang="ru-RU" sz="1600" b="0" kern="1200" dirty="0">
                        <a:solidFill>
                          <a:srgbClr val="751D70"/>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600" b="0" dirty="0">
                        <a:latin typeface="+mj-lt"/>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latin typeface="+mj-lt"/>
                          <a:cs typeface="Calibri" pitchFamily="34" charset="0"/>
                        </a:rPr>
                        <a:t>You have to propose</a:t>
                      </a:r>
                      <a:r>
                        <a:rPr lang="en-GB" sz="1600" b="0" baseline="0" dirty="0">
                          <a:latin typeface="+mj-lt"/>
                          <a:cs typeface="Calibri" pitchFamily="34" charset="0"/>
                        </a:rPr>
                        <a:t> your project outputs associated to the </a:t>
                      </a:r>
                      <a:r>
                        <a:rPr lang="en-GB" sz="1600" b="0" dirty="0">
                          <a:latin typeface="+mj-lt"/>
                          <a:cs typeface="Calibri" pitchFamily="34" charset="0"/>
                        </a:rPr>
                        <a:t>Programme outputs</a:t>
                      </a:r>
                      <a:r>
                        <a:rPr lang="en-GB" sz="1600" b="0" baseline="0" dirty="0">
                          <a:latin typeface="+mj-lt"/>
                          <a:cs typeface="Calibri" pitchFamily="34" charset="0"/>
                        </a:rPr>
                        <a:t> </a:t>
                      </a:r>
                      <a:r>
                        <a:rPr lang="en-GB" sz="1600" b="0" dirty="0">
                          <a:latin typeface="+mj-lt"/>
                          <a:cs typeface="Calibri" pitchFamily="34" charset="0"/>
                        </a:rPr>
                        <a:t> for the selected priority </a:t>
                      </a:r>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GB" sz="1600" b="0" dirty="0">
                          <a:latin typeface="+mj-lt"/>
                          <a:cs typeface="Calibri" pitchFamily="34" charset="0"/>
                        </a:rPr>
                        <a:t>Quantify</a:t>
                      </a:r>
                      <a:r>
                        <a:rPr lang="en-GB" sz="1600" b="0" baseline="0" dirty="0">
                          <a:latin typeface="+mj-lt"/>
                          <a:cs typeface="Calibri" pitchFamily="34" charset="0"/>
                        </a:rPr>
                        <a:t> </a:t>
                      </a:r>
                      <a:r>
                        <a:rPr lang="en-GB" sz="1600" b="0" dirty="0">
                          <a:latin typeface="+mj-lt"/>
                          <a:cs typeface="Calibri" pitchFamily="34" charset="0"/>
                        </a:rPr>
                        <a:t>your own target values</a:t>
                      </a:r>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507798">
                <a:tc>
                  <a:txBody>
                    <a:bodyPr/>
                    <a:lstStyle/>
                    <a:p>
                      <a:pPr marL="0" algn="l" defTabSz="914400" rtl="0" eaLnBrk="1" latinLnBrk="0" hangingPunct="1"/>
                      <a:r>
                        <a:rPr lang="en-GB" sz="1600" b="0" kern="1200" dirty="0">
                          <a:solidFill>
                            <a:srgbClr val="07147A"/>
                          </a:solidFill>
                          <a:latin typeface="+mj-lt"/>
                          <a:ea typeface="+mn-ea"/>
                          <a:cs typeface="Calibri" pitchFamily="34" charset="0"/>
                        </a:rPr>
                        <a:t>Activities</a:t>
                      </a:r>
                      <a:endParaRPr lang="ru-RU" sz="1600" b="0" kern="1200" dirty="0">
                        <a:solidFill>
                          <a:srgbClr val="07147A"/>
                        </a:solidFill>
                        <a:latin typeface="+mj-lt"/>
                        <a:ea typeface="+mn-ea"/>
                        <a:cs typeface="Calibri"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786E78"/>
                      </a:solidFill>
                      <a:prstDash val="solid"/>
                      <a:round/>
                      <a:headEnd type="none" w="med" len="med"/>
                      <a:tailEnd type="none" w="med" len="med"/>
                    </a:lnT>
                    <a:lnB w="28575" cap="flat" cmpd="sng" algn="ctr">
                      <a:solidFill>
                        <a:srgbClr val="786E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1600" b="0" dirty="0">
                        <a:latin typeface="+mj-lt"/>
                        <a:cs typeface="Calibri" pitchFamily="34"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gridSpan="2">
                  <a:txBody>
                    <a:bodyPr/>
                    <a:lstStyle/>
                    <a:p>
                      <a:r>
                        <a:rPr lang="en-US" sz="1600" b="0" dirty="0">
                          <a:solidFill>
                            <a:srgbClr val="07147A"/>
                          </a:solidFill>
                          <a:latin typeface="+mj-lt"/>
                          <a:cs typeface="Calibri" pitchFamily="34" charset="0"/>
                        </a:rPr>
                        <a:t>(Costs=</a:t>
                      </a:r>
                      <a:r>
                        <a:rPr lang="en-US" sz="1600" b="0" baseline="0" dirty="0">
                          <a:solidFill>
                            <a:srgbClr val="07147A"/>
                          </a:solidFill>
                          <a:latin typeface="+mj-lt"/>
                          <a:cs typeface="Calibri" pitchFamily="34" charset="0"/>
                        </a:rPr>
                        <a:t> Budget)</a:t>
                      </a:r>
                      <a:endParaRPr lang="ru-RU" sz="1600" b="0" dirty="0">
                        <a:solidFill>
                          <a:srgbClr val="07147A"/>
                        </a:solidFill>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ru-RU" sz="1600" b="0" dirty="0">
                        <a:latin typeface="+mj-lt"/>
                        <a:cs typeface="Calibr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66497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Good luck </a:t>
            </a:r>
            <a:br>
              <a:rPr lang="en-US" dirty="0"/>
            </a:br>
            <a:r>
              <a:rPr lang="en-US" dirty="0"/>
              <a:t>with your project development!</a:t>
            </a:r>
            <a:r>
              <a:rPr lang="tr-TR" dirty="0"/>
              <a:t/>
            </a:r>
            <a:br>
              <a:rPr lang="tr-TR" dirty="0"/>
            </a:br>
            <a:r>
              <a:rPr lang="tr-TR" dirty="0"/>
              <a:t/>
            </a:r>
            <a:br>
              <a:rPr lang="tr-TR" dirty="0"/>
            </a:br>
            <a:r>
              <a:rPr lang="tr-TR" dirty="0"/>
              <a:t>AND </a:t>
            </a:r>
            <a:br>
              <a:rPr lang="tr-TR" dirty="0"/>
            </a:br>
            <a:r>
              <a:rPr lang="tr-TR" dirty="0"/>
              <a:t/>
            </a:r>
            <a:br>
              <a:rPr lang="tr-TR" dirty="0"/>
            </a:br>
            <a:r>
              <a:rPr lang="tr-TR" dirty="0" err="1"/>
              <a:t>Please</a:t>
            </a:r>
            <a:r>
              <a:rPr lang="tr-TR" dirty="0"/>
              <a:t> </a:t>
            </a:r>
            <a:r>
              <a:rPr lang="tr-TR" dirty="0" err="1"/>
              <a:t>Visit</a:t>
            </a:r>
            <a:r>
              <a:rPr lang="tr-TR" dirty="0"/>
              <a:t/>
            </a:r>
            <a:br>
              <a:rPr lang="tr-TR" dirty="0"/>
            </a:br>
            <a:r>
              <a:rPr lang="en-GB" u="sng" dirty="0">
                <a:hlinkClick r:id="rId3"/>
              </a:rPr>
              <a:t>http://www.goforenicbc.eu</a:t>
            </a:r>
            <a:endParaRPr lang="en-US" dirty="0"/>
          </a:p>
        </p:txBody>
      </p:sp>
    </p:spTree>
    <p:extLst>
      <p:ext uri="{BB962C8B-B14F-4D97-AF65-F5344CB8AC3E}">
        <p14:creationId xmlns:p14="http://schemas.microsoft.com/office/powerpoint/2010/main" val="362060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z="16600" dirty="0"/>
              <a:t>WHY?</a:t>
            </a:r>
            <a:endParaRPr lang="en-US" sz="16600" dirty="0"/>
          </a:p>
        </p:txBody>
      </p:sp>
    </p:spTree>
    <p:extLst>
      <p:ext uri="{BB962C8B-B14F-4D97-AF65-F5344CB8AC3E}">
        <p14:creationId xmlns:p14="http://schemas.microsoft.com/office/powerpoint/2010/main" val="102980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xmlns="" id="{9EC006A6-CEF4-4A71-ACDF-7F0C62F02291}"/>
              </a:ext>
            </a:extLst>
          </p:cNvPr>
          <p:cNvGraphicFramePr/>
          <p:nvPr>
            <p:extLst>
              <p:ext uri="{D42A27DB-BD31-4B8C-83A1-F6EECF244321}">
                <p14:modId xmlns:p14="http://schemas.microsoft.com/office/powerpoint/2010/main" val="1692160160"/>
              </p:ext>
            </p:extLst>
          </p:nvPr>
        </p:nvGraphicFramePr>
        <p:xfrm>
          <a:off x="1548625" y="1429305"/>
          <a:ext cx="8357375" cy="436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a:extLst>
              <a:ext uri="{FF2B5EF4-FFF2-40B4-BE49-F238E27FC236}">
                <a16:creationId xmlns:a16="http://schemas.microsoft.com/office/drawing/2014/main" xmlns="" id="{5720C832-983A-4DFB-84F0-97276D6B77EC}"/>
              </a:ext>
            </a:extLst>
          </p:cNvPr>
          <p:cNvSpPr txBox="1"/>
          <p:nvPr/>
        </p:nvSpPr>
        <p:spPr>
          <a:xfrm>
            <a:off x="731878" y="621999"/>
            <a:ext cx="7497341" cy="646331"/>
          </a:xfrm>
          <a:prstGeom prst="rect">
            <a:avLst/>
          </a:prstGeom>
          <a:noFill/>
        </p:spPr>
        <p:txBody>
          <a:bodyPr wrap="square" rtlCol="0">
            <a:spAutoFit/>
          </a:bodyPr>
          <a:lstStyle/>
          <a:p>
            <a:r>
              <a:rPr lang="tr-TR" sz="3600" b="1" dirty="0">
                <a:latin typeface="Tekton Pro" panose="020F0603020208020904" pitchFamily="34" charset="-94"/>
              </a:rPr>
              <a:t>GOLDEN CIRCLE – </a:t>
            </a:r>
            <a:r>
              <a:rPr lang="tr-TR" sz="3600" b="1" dirty="0" err="1">
                <a:latin typeface="Tekton Pro" panose="020F0603020208020904" pitchFamily="34" charset="-94"/>
              </a:rPr>
              <a:t>Idea</a:t>
            </a:r>
            <a:r>
              <a:rPr lang="tr-TR" sz="3600" b="1" dirty="0">
                <a:latin typeface="Tekton Pro" panose="020F0603020208020904" pitchFamily="34" charset="-94"/>
              </a:rPr>
              <a:t> </a:t>
            </a:r>
            <a:r>
              <a:rPr lang="tr-TR" sz="3600" b="1" dirty="0" err="1">
                <a:latin typeface="Tekton Pro" panose="020F0603020208020904" pitchFamily="34" charset="-94"/>
              </a:rPr>
              <a:t>by</a:t>
            </a:r>
            <a:r>
              <a:rPr lang="tr-TR" sz="3600" b="1" dirty="0">
                <a:latin typeface="Tekton Pro" panose="020F0603020208020904" pitchFamily="34" charset="-94"/>
              </a:rPr>
              <a:t> </a:t>
            </a:r>
            <a:r>
              <a:rPr lang="tr-TR" sz="3600" b="1" dirty="0" err="1">
                <a:latin typeface="Tekton Pro" panose="020F0603020208020904" pitchFamily="34" charset="-94"/>
              </a:rPr>
              <a:t>Simon</a:t>
            </a:r>
            <a:r>
              <a:rPr lang="tr-TR" sz="3600" b="1" dirty="0">
                <a:latin typeface="Tekton Pro" panose="020F0603020208020904" pitchFamily="34" charset="-94"/>
              </a:rPr>
              <a:t> Sinek</a:t>
            </a:r>
          </a:p>
        </p:txBody>
      </p:sp>
      <p:sp>
        <p:nvSpPr>
          <p:cNvPr id="5" name="Ok: Sola Bükülü 4">
            <a:extLst>
              <a:ext uri="{FF2B5EF4-FFF2-40B4-BE49-F238E27FC236}">
                <a16:creationId xmlns:a16="http://schemas.microsoft.com/office/drawing/2014/main" xmlns="" id="{17A8C91A-9E26-459E-BBF4-CC9186B70C86}"/>
              </a:ext>
            </a:extLst>
          </p:cNvPr>
          <p:cNvSpPr/>
          <p:nvPr/>
        </p:nvSpPr>
        <p:spPr>
          <a:xfrm>
            <a:off x="4809145" y="3849542"/>
            <a:ext cx="1189608" cy="2396971"/>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35612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CF4F1EA4-3DCB-4B63-8A8D-BFA5E9429310}"/>
              </a:ext>
            </a:extLst>
          </p:cNvPr>
          <p:cNvSpPr txBox="1">
            <a:spLocks noChangeArrowheads="1"/>
          </p:cNvSpPr>
          <p:nvPr/>
        </p:nvSpPr>
        <p:spPr>
          <a:xfrm>
            <a:off x="6411951" y="2259005"/>
            <a:ext cx="4861932" cy="4114800"/>
          </a:xfrm>
          <a:prstGeom prst="rect">
            <a:avLst/>
          </a:prstGeom>
          <a:noFill/>
        </p:spPr>
        <p:txBody>
          <a:bodyPr/>
          <a:lstStyle/>
          <a:p>
            <a:pPr marL="285750" indent="-285750">
              <a:spcAft>
                <a:spcPts val="500"/>
              </a:spcAft>
              <a:buFontTx/>
              <a:buBlip>
                <a:blip r:embed="rId3"/>
              </a:buBlip>
              <a:defRPr/>
            </a:pPr>
            <a:r>
              <a:rPr lang="en-US" sz="2000" b="1" kern="0" dirty="0">
                <a:latin typeface="+mj-lt"/>
              </a:rPr>
              <a:t>Developing a Logical Framework Matrix – </a:t>
            </a:r>
            <a:r>
              <a:rPr lang="en-US" sz="2000" kern="0" dirty="0">
                <a:latin typeface="+mj-lt"/>
              </a:rPr>
              <a:t>assessing consistency among different components of the project, risks / assumptions and define objectively verifiable performance indicators</a:t>
            </a:r>
          </a:p>
          <a:p>
            <a:pPr marL="285750" indent="-285750">
              <a:spcAft>
                <a:spcPts val="500"/>
              </a:spcAft>
              <a:buFontTx/>
              <a:buBlip>
                <a:blip r:embed="rId3"/>
              </a:buBlip>
              <a:defRPr/>
            </a:pPr>
            <a:r>
              <a:rPr lang="en-US" sz="2000" b="1" kern="0" dirty="0">
                <a:latin typeface="+mj-lt"/>
              </a:rPr>
              <a:t>Activity Planning – </a:t>
            </a:r>
            <a:r>
              <a:rPr lang="en-US" sz="2000" kern="0" dirty="0">
                <a:latin typeface="+mj-lt"/>
              </a:rPr>
              <a:t>define activities, time / scope / who / when / what / how</a:t>
            </a:r>
            <a:endParaRPr lang="en-US" sz="2000" b="1" kern="0" dirty="0">
              <a:latin typeface="+mj-lt"/>
            </a:endParaRPr>
          </a:p>
          <a:p>
            <a:pPr marL="285750" indent="-285750">
              <a:spcAft>
                <a:spcPts val="500"/>
              </a:spcAft>
              <a:buFontTx/>
              <a:buBlip>
                <a:blip r:embed="rId3"/>
              </a:buBlip>
              <a:defRPr/>
            </a:pPr>
            <a:r>
              <a:rPr lang="en-US" sz="2000" b="1" kern="0" dirty="0">
                <a:latin typeface="+mj-lt"/>
              </a:rPr>
              <a:t>Resource Planning </a:t>
            </a:r>
            <a:r>
              <a:rPr lang="en-US" sz="2000" kern="0" dirty="0">
                <a:latin typeface="+mj-lt"/>
              </a:rPr>
              <a:t>– human resources and budget</a:t>
            </a:r>
          </a:p>
          <a:p>
            <a:pPr marL="285750" indent="-285750" algn="ctr">
              <a:lnSpc>
                <a:spcPct val="90000"/>
              </a:lnSpc>
              <a:spcBef>
                <a:spcPct val="50000"/>
              </a:spcBef>
              <a:buFont typeface="Monotype Sorts"/>
              <a:buNone/>
              <a:defRPr/>
            </a:pPr>
            <a:endParaRPr lang="en-US" sz="1600" kern="0" dirty="0">
              <a:latin typeface="+mj-lt"/>
            </a:endParaRPr>
          </a:p>
        </p:txBody>
      </p:sp>
      <p:sp>
        <p:nvSpPr>
          <p:cNvPr id="5" name="Rectangle 4">
            <a:extLst>
              <a:ext uri="{FF2B5EF4-FFF2-40B4-BE49-F238E27FC236}">
                <a16:creationId xmlns:a16="http://schemas.microsoft.com/office/drawing/2014/main" xmlns="" id="{CD48259A-2CA3-4C5C-A2C4-528E4D420C54}"/>
              </a:ext>
            </a:extLst>
          </p:cNvPr>
          <p:cNvSpPr txBox="1">
            <a:spLocks noChangeArrowheads="1"/>
          </p:cNvSpPr>
          <p:nvPr/>
        </p:nvSpPr>
        <p:spPr>
          <a:xfrm>
            <a:off x="838200" y="2259005"/>
            <a:ext cx="4826620" cy="3439269"/>
          </a:xfrm>
          <a:prstGeom prst="rect">
            <a:avLst/>
          </a:prstGeom>
          <a:noFill/>
        </p:spPr>
        <p:txBody>
          <a:bodyPr/>
          <a:lstStyle/>
          <a:p>
            <a:pPr marL="285750" indent="-285750">
              <a:lnSpc>
                <a:spcPct val="90000"/>
              </a:lnSpc>
              <a:spcAft>
                <a:spcPts val="500"/>
              </a:spcAft>
              <a:buFontTx/>
              <a:buBlip>
                <a:blip r:embed="rId3"/>
              </a:buBlip>
              <a:defRPr/>
            </a:pPr>
            <a:r>
              <a:rPr lang="en-US" sz="2000" b="1" kern="0" dirty="0">
                <a:latin typeface="+mj-lt"/>
              </a:rPr>
              <a:t>Problem Analysis – </a:t>
            </a:r>
            <a:r>
              <a:rPr lang="en-US" sz="2000" kern="0" dirty="0">
                <a:latin typeface="+mj-lt"/>
              </a:rPr>
              <a:t>Identification of important problems and causal relationship among all problems</a:t>
            </a:r>
          </a:p>
          <a:p>
            <a:pPr marL="285750" indent="-285750">
              <a:lnSpc>
                <a:spcPct val="90000"/>
              </a:lnSpc>
              <a:spcAft>
                <a:spcPts val="500"/>
              </a:spcAft>
              <a:buFontTx/>
              <a:buBlip>
                <a:blip r:embed="rId3"/>
              </a:buBlip>
              <a:defRPr/>
            </a:pPr>
            <a:r>
              <a:rPr lang="en-US" sz="2000" b="1" kern="0" dirty="0">
                <a:latin typeface="+mj-lt"/>
              </a:rPr>
              <a:t>Stakeholder Analysis – </a:t>
            </a:r>
            <a:r>
              <a:rPr lang="en-US" sz="2000" kern="0" dirty="0">
                <a:latin typeface="+mj-lt"/>
              </a:rPr>
              <a:t>Identification of all the stakeholders of the project</a:t>
            </a:r>
          </a:p>
          <a:p>
            <a:pPr marL="285750" indent="-285750">
              <a:lnSpc>
                <a:spcPct val="90000"/>
              </a:lnSpc>
              <a:spcAft>
                <a:spcPts val="500"/>
              </a:spcAft>
              <a:buFontTx/>
              <a:buBlip>
                <a:blip r:embed="rId3"/>
              </a:buBlip>
              <a:defRPr/>
            </a:pPr>
            <a:r>
              <a:rPr lang="en-US" sz="2000" b="1" kern="0" dirty="0">
                <a:latin typeface="+mj-lt"/>
              </a:rPr>
              <a:t>Objective Analysis </a:t>
            </a:r>
            <a:r>
              <a:rPr lang="en-US" sz="2000" kern="0" dirty="0">
                <a:latin typeface="+mj-lt"/>
              </a:rPr>
              <a:t>– Provide solutions to the defined problems of the project</a:t>
            </a:r>
          </a:p>
          <a:p>
            <a:pPr marL="285750" indent="-285750">
              <a:lnSpc>
                <a:spcPct val="90000"/>
              </a:lnSpc>
              <a:buFontTx/>
              <a:buBlip>
                <a:blip r:embed="rId3"/>
              </a:buBlip>
              <a:defRPr/>
            </a:pPr>
            <a:r>
              <a:rPr lang="en-US" sz="2000" b="1" kern="0" dirty="0">
                <a:latin typeface="+mj-lt"/>
              </a:rPr>
              <a:t>Strategy Analysis – </a:t>
            </a:r>
            <a:r>
              <a:rPr lang="en-US" sz="2000" kern="0" dirty="0">
                <a:latin typeface="+mj-lt"/>
              </a:rPr>
              <a:t>develop strategies to tackle the problems identified</a:t>
            </a:r>
          </a:p>
        </p:txBody>
      </p:sp>
      <p:sp>
        <p:nvSpPr>
          <p:cNvPr id="6" name="AutoShape 5">
            <a:extLst>
              <a:ext uri="{FF2B5EF4-FFF2-40B4-BE49-F238E27FC236}">
                <a16:creationId xmlns:a16="http://schemas.microsoft.com/office/drawing/2014/main" xmlns="" id="{DFC10661-254F-4F93-A231-44DD3C6C55E5}"/>
              </a:ext>
            </a:extLst>
          </p:cNvPr>
          <p:cNvSpPr>
            <a:spLocks noChangeArrowheads="1"/>
          </p:cNvSpPr>
          <p:nvPr/>
        </p:nvSpPr>
        <p:spPr bwMode="auto">
          <a:xfrm>
            <a:off x="6411951" y="1463201"/>
            <a:ext cx="4942127" cy="584200"/>
          </a:xfrm>
          <a:prstGeom prst="homePlate">
            <a:avLst>
              <a:gd name="adj" fmla="val 47569"/>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25400">
            <a:solidFill>
              <a:schemeClr val="accent2"/>
            </a:solidFill>
            <a:miter lim="800000"/>
            <a:headEnd/>
            <a:tailEnd/>
          </a:ln>
        </p:spPr>
        <p:txBody>
          <a:bodyPr wrap="none" lIns="90488" tIns="44450" rIns="90488" bIns="44450" anchor="ctr"/>
          <a:lstStyle>
            <a:lvl1pPr defTabSz="7620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7620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7620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7620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7620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defRPr/>
            </a:pPr>
            <a:r>
              <a:rPr lang="en-GB" altLang="tr-TR" sz="2000" b="1" dirty="0">
                <a:solidFill>
                  <a:schemeClr val="tx2"/>
                </a:solidFill>
                <a:latin typeface="+mn-lt"/>
              </a:rPr>
              <a:t>    </a:t>
            </a:r>
            <a:r>
              <a:rPr lang="tr-TR" altLang="tr-TR" sz="2000" b="1" dirty="0">
                <a:solidFill>
                  <a:schemeClr val="tx2"/>
                </a:solidFill>
                <a:latin typeface="+mj-lt"/>
              </a:rPr>
              <a:t>Planning</a:t>
            </a:r>
            <a:endParaRPr lang="en-GB" altLang="tr-TR" sz="2000" b="1" dirty="0">
              <a:solidFill>
                <a:schemeClr val="tx2"/>
              </a:solidFill>
              <a:latin typeface="+mj-lt"/>
            </a:endParaRPr>
          </a:p>
        </p:txBody>
      </p:sp>
      <p:sp>
        <p:nvSpPr>
          <p:cNvPr id="7" name="AutoShape 6">
            <a:extLst>
              <a:ext uri="{FF2B5EF4-FFF2-40B4-BE49-F238E27FC236}">
                <a16:creationId xmlns:a16="http://schemas.microsoft.com/office/drawing/2014/main" xmlns="" id="{3C577EC9-35FE-43D7-BEBC-A1819F9239B8}"/>
              </a:ext>
            </a:extLst>
          </p:cNvPr>
          <p:cNvSpPr>
            <a:spLocks noChangeArrowheads="1"/>
          </p:cNvSpPr>
          <p:nvPr/>
        </p:nvSpPr>
        <p:spPr bwMode="auto">
          <a:xfrm>
            <a:off x="838200" y="1396516"/>
            <a:ext cx="4942127" cy="584200"/>
          </a:xfrm>
          <a:prstGeom prst="homePlate">
            <a:avLst>
              <a:gd name="adj" fmla="val 59791"/>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w="25400">
            <a:solidFill>
              <a:schemeClr val="accent2"/>
            </a:solidFill>
            <a:miter lim="800000"/>
            <a:headEnd/>
            <a:tailEnd/>
          </a:ln>
        </p:spPr>
        <p:txBody>
          <a:bodyPr wrap="none" lIns="90488" tIns="44450" rIns="90488" bIns="44450" anchor="ctr"/>
          <a:lstStyle>
            <a:lvl1pPr defTabSz="7620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7620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7620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7620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7620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7620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defRPr/>
            </a:pPr>
            <a:r>
              <a:rPr lang="tr-TR" altLang="tr-TR" sz="2000" b="1" dirty="0">
                <a:latin typeface="+mj-lt"/>
              </a:rPr>
              <a:t>Analysis</a:t>
            </a:r>
            <a:endParaRPr lang="en-GB" altLang="tr-TR" sz="2000" b="1" dirty="0">
              <a:solidFill>
                <a:schemeClr val="bg1"/>
              </a:solidFill>
              <a:latin typeface="+mj-lt"/>
            </a:endParaRPr>
          </a:p>
        </p:txBody>
      </p:sp>
      <p:sp>
        <p:nvSpPr>
          <p:cNvPr id="2" name="Contenidor de text 1">
            <a:extLst>
              <a:ext uri="{FF2B5EF4-FFF2-40B4-BE49-F238E27FC236}">
                <a16:creationId xmlns:a16="http://schemas.microsoft.com/office/drawing/2014/main" xmlns="" id="{AB319651-8E65-4732-80F7-253F07BF90BB}"/>
              </a:ext>
            </a:extLst>
          </p:cNvPr>
          <p:cNvSpPr>
            <a:spLocks noGrp="1"/>
          </p:cNvSpPr>
          <p:nvPr>
            <p:ph type="body" sz="quarter" idx="10"/>
          </p:nvPr>
        </p:nvSpPr>
        <p:spPr/>
        <p:txBody>
          <a:bodyPr>
            <a:normAutofit/>
          </a:bodyPr>
          <a:lstStyle/>
          <a:p>
            <a:r>
              <a:rPr lang="tr-TR" sz="3100" dirty="0">
                <a:solidFill>
                  <a:srgbClr val="751D70"/>
                </a:solidFill>
              </a:rPr>
              <a:t>Logical Framework Approach</a:t>
            </a:r>
          </a:p>
          <a:p>
            <a:endParaRPr lang="ca-ES" dirty="0"/>
          </a:p>
        </p:txBody>
      </p:sp>
    </p:spTree>
    <p:extLst>
      <p:ext uri="{BB962C8B-B14F-4D97-AF65-F5344CB8AC3E}">
        <p14:creationId xmlns:p14="http://schemas.microsoft.com/office/powerpoint/2010/main" val="35228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P spid="6" grpId="0" animBg="1" autoUpdateAnimBg="0"/>
      <p:bldP spid="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What do you want to improve? </a:t>
            </a:r>
            <a:br>
              <a:rPr lang="en-US" sz="3600" dirty="0"/>
            </a:br>
            <a:r>
              <a:rPr lang="en-US" sz="3600" dirty="0"/>
              <a:t>Which is the situation needing a change?</a:t>
            </a:r>
          </a:p>
        </p:txBody>
      </p:sp>
    </p:spTree>
    <p:extLst>
      <p:ext uri="{BB962C8B-B14F-4D97-AF65-F5344CB8AC3E}">
        <p14:creationId xmlns:p14="http://schemas.microsoft.com/office/powerpoint/2010/main" val="345674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1" y="1225257"/>
            <a:ext cx="10435682" cy="5142089"/>
          </a:xfrm>
        </p:spPr>
        <p:txBody>
          <a:bodyPr>
            <a:normAutofit/>
          </a:bodyPr>
          <a:lstStyle/>
          <a:p>
            <a:pPr>
              <a:spcAft>
                <a:spcPts val="1000"/>
              </a:spcAft>
            </a:pPr>
            <a:r>
              <a:rPr lang="en-US" dirty="0"/>
              <a:t>WHICH ARE THE PROBLEMS?</a:t>
            </a:r>
          </a:p>
          <a:p>
            <a:pPr marL="342900" lvl="1" indent="-342900" algn="just">
              <a:spcBef>
                <a:spcPts val="1000"/>
              </a:spcBef>
              <a:buFont typeface="Wingdings" charset="2"/>
              <a:buChar char="q"/>
            </a:pPr>
            <a:r>
              <a:rPr lang="fr-FR" sz="2200" noProof="1">
                <a:latin typeface="Century Gothic" pitchFamily="34" charset="0"/>
              </a:rPr>
              <a:t>Problem analysis is the </a:t>
            </a:r>
            <a:r>
              <a:rPr lang="en-US" sz="2200" b="1" noProof="1">
                <a:latin typeface="Century Gothic" pitchFamily="34" charset="0"/>
              </a:rPr>
              <a:t>initial</a:t>
            </a:r>
            <a:r>
              <a:rPr lang="fr-FR" sz="2200" b="1" noProof="1">
                <a:latin typeface="Century Gothic" pitchFamily="34" charset="0"/>
              </a:rPr>
              <a:t> stage of project identification</a:t>
            </a:r>
            <a:r>
              <a:rPr lang="pl-PL" sz="2200" noProof="1">
                <a:latin typeface="Century Gothic" pitchFamily="34" charset="0"/>
              </a:rPr>
              <a:t>: </a:t>
            </a:r>
            <a:endParaRPr lang="en-GB" sz="2200" noProof="1">
              <a:latin typeface="Century Gothic" pitchFamily="34" charset="0"/>
            </a:endParaRPr>
          </a:p>
          <a:p>
            <a:pPr marL="800100" lvl="2" indent="-342900" algn="just">
              <a:spcBef>
                <a:spcPts val="1000"/>
              </a:spcBef>
              <a:buFont typeface="Wingdings" panose="05000000000000000000" pitchFamily="2" charset="2"/>
              <a:buChar char="ü"/>
            </a:pPr>
            <a:r>
              <a:rPr lang="pl-PL" sz="2200" noProof="1">
                <a:latin typeface="Century Gothic" pitchFamily="34" charset="0"/>
              </a:rPr>
              <a:t>y</a:t>
            </a:r>
            <a:r>
              <a:rPr lang="fr-FR" sz="2200" noProof="1">
                <a:latin typeface="Century Gothic" pitchFamily="34" charset="0"/>
              </a:rPr>
              <a:t>our project will adress a </a:t>
            </a:r>
            <a:r>
              <a:rPr lang="fr-FR" sz="2200" b="1" noProof="1">
                <a:latin typeface="Century Gothic" pitchFamily="34" charset="0"/>
              </a:rPr>
              <a:t>common problem </a:t>
            </a:r>
            <a:r>
              <a:rPr lang="fr-FR" sz="2200" noProof="1">
                <a:latin typeface="Century Gothic" pitchFamily="34" charset="0"/>
              </a:rPr>
              <a:t>(e.g. cross-border water pollution) or </a:t>
            </a:r>
            <a:r>
              <a:rPr lang="fr-FR" sz="2200" b="1" noProof="1">
                <a:latin typeface="Century Gothic" pitchFamily="34" charset="0"/>
              </a:rPr>
              <a:t>a missed opportunity </a:t>
            </a:r>
            <a:r>
              <a:rPr lang="fr-FR" sz="2200" noProof="1">
                <a:latin typeface="Century Gothic" pitchFamily="34" charset="0"/>
              </a:rPr>
              <a:t>(e.g. limited access to external markets), </a:t>
            </a:r>
          </a:p>
          <a:p>
            <a:pPr marL="800100" lvl="2" indent="-342900" algn="just">
              <a:spcBef>
                <a:spcPts val="1000"/>
              </a:spcBef>
              <a:buFont typeface="Wingdings" panose="05000000000000000000" pitchFamily="2" charset="2"/>
              <a:buChar char="ü"/>
            </a:pPr>
            <a:r>
              <a:rPr lang="fr-FR" sz="2200" noProof="1">
                <a:latin typeface="Century Gothic" pitchFamily="34" charset="0"/>
              </a:rPr>
              <a:t>the situation should be </a:t>
            </a:r>
            <a:r>
              <a:rPr lang="fr-FR" sz="2200" b="1" noProof="1">
                <a:latin typeface="Century Gothic" pitchFamily="34" charset="0"/>
              </a:rPr>
              <a:t>improved </a:t>
            </a:r>
            <a:r>
              <a:rPr lang="fr-FR" sz="2200" noProof="1">
                <a:latin typeface="Century Gothic" pitchFamily="34" charset="0"/>
              </a:rPr>
              <a:t>at the end of the project as compared to before!</a:t>
            </a:r>
          </a:p>
          <a:p>
            <a:pPr marL="342900" lvl="1" indent="-342900" algn="just">
              <a:spcBef>
                <a:spcPts val="1000"/>
              </a:spcBef>
              <a:buFont typeface="Wingdings" charset="2"/>
              <a:buChar char="q"/>
            </a:pPr>
            <a:r>
              <a:rPr lang="fr-FR" sz="2200" noProof="1">
                <a:latin typeface="Century Gothic" pitchFamily="34" charset="0"/>
              </a:rPr>
              <a:t>Check that the problem has a </a:t>
            </a:r>
            <a:r>
              <a:rPr lang="fr-FR" sz="2200" b="1" noProof="1">
                <a:latin typeface="Century Gothic" pitchFamily="34" charset="0"/>
              </a:rPr>
              <a:t>cross-border dimension related to the programme priorities!</a:t>
            </a:r>
            <a:endParaRPr lang="fr-FR" sz="2200" noProof="1">
              <a:latin typeface="Century Gothic" pitchFamily="34" charset="0"/>
            </a:endParaRPr>
          </a:p>
          <a:p>
            <a:pPr algn="just">
              <a:spcAft>
                <a:spcPts val="1000"/>
              </a:spcAft>
            </a:pPr>
            <a:endParaRPr lang="fr-FR" sz="2200" noProof="1"/>
          </a:p>
        </p:txBody>
      </p:sp>
      <p:sp>
        <p:nvSpPr>
          <p:cNvPr id="3" name="Text Placeholder 2"/>
          <p:cNvSpPr>
            <a:spLocks noGrp="1"/>
          </p:cNvSpPr>
          <p:nvPr>
            <p:ph type="body" sz="quarter" idx="10"/>
          </p:nvPr>
        </p:nvSpPr>
        <p:spPr/>
        <p:txBody>
          <a:bodyPr/>
          <a:lstStyle/>
          <a:p>
            <a:r>
              <a:rPr lang="en-US" dirty="0"/>
              <a:t>Problem analysis</a:t>
            </a:r>
          </a:p>
        </p:txBody>
      </p:sp>
    </p:spTree>
    <p:extLst>
      <p:ext uri="{BB962C8B-B14F-4D97-AF65-F5344CB8AC3E}">
        <p14:creationId xmlns:p14="http://schemas.microsoft.com/office/powerpoint/2010/main" val="357783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1" y="1225257"/>
            <a:ext cx="10435682" cy="5142089"/>
          </a:xfrm>
        </p:spPr>
        <p:txBody>
          <a:bodyPr>
            <a:normAutofit/>
          </a:bodyPr>
          <a:lstStyle/>
          <a:p>
            <a:pPr>
              <a:spcAft>
                <a:spcPts val="1000"/>
              </a:spcAft>
            </a:pPr>
            <a:r>
              <a:rPr lang="en-US" dirty="0"/>
              <a:t>WHICH ARE THE PROBLEMS?</a:t>
            </a:r>
          </a:p>
          <a:p>
            <a:pPr marL="342900" indent="-342900" algn="just">
              <a:spcAft>
                <a:spcPts val="1000"/>
              </a:spcAft>
              <a:buFont typeface="Wingdings" charset="2"/>
              <a:buChar char="q"/>
            </a:pPr>
            <a:r>
              <a:rPr lang="fr-FR" sz="2200" b="0" noProof="1">
                <a:latin typeface="Century Gothic" pitchFamily="34" charset="0"/>
              </a:rPr>
              <a:t>It is not enough to state there is a problem, you should </a:t>
            </a:r>
            <a:r>
              <a:rPr lang="fr-FR" sz="2200" noProof="1"/>
              <a:t>analyse its causes and related effects</a:t>
            </a:r>
          </a:p>
          <a:p>
            <a:pPr marL="1257300" lvl="1" indent="-342900" algn="just">
              <a:buFont typeface="Wingdings" charset="2"/>
              <a:buChar char="v"/>
            </a:pPr>
            <a:r>
              <a:rPr lang="fr-FR" sz="2200" noProof="1">
                <a:latin typeface="Century Gothic" pitchFamily="34" charset="0"/>
              </a:rPr>
              <a:t>Describe </a:t>
            </a:r>
            <a:r>
              <a:rPr lang="fr-FR" sz="2200" b="1" noProof="1">
                <a:latin typeface="Century Gothic" pitchFamily="34" charset="0"/>
              </a:rPr>
              <a:t>first the negative situation</a:t>
            </a:r>
            <a:r>
              <a:rPr lang="fr-FR" sz="2200" noProof="1">
                <a:latin typeface="Century Gothic" pitchFamily="34" charset="0"/>
              </a:rPr>
              <a:t> and do not start straight away finding the solution to the problem, there are usually several ways to solve a problem!</a:t>
            </a:r>
          </a:p>
          <a:p>
            <a:pPr marL="1257300" lvl="1" indent="-342900" algn="just">
              <a:buFont typeface="Wingdings" charset="2"/>
              <a:buChar char="v"/>
            </a:pPr>
            <a:r>
              <a:rPr lang="fr-FR" sz="2200" noProof="1">
                <a:latin typeface="Century Gothic" pitchFamily="34" charset="0"/>
              </a:rPr>
              <a:t>You need to get </a:t>
            </a:r>
            <a:r>
              <a:rPr lang="fr-FR" sz="2200" b="1" noProof="1">
                <a:latin typeface="Century Gothic" pitchFamily="34" charset="0"/>
              </a:rPr>
              <a:t>an overview of all cause</a:t>
            </a:r>
            <a:r>
              <a:rPr lang="fr-FR" sz="2200" noProof="1">
                <a:latin typeface="Century Gothic" pitchFamily="34" charset="0"/>
              </a:rPr>
              <a:t>s of the problem, though </a:t>
            </a:r>
            <a:r>
              <a:rPr lang="fr-FR" sz="2200" b="1" noProof="1">
                <a:latin typeface="Century Gothic" pitchFamily="34" charset="0"/>
              </a:rPr>
              <a:t>you will only target some of them in your project </a:t>
            </a:r>
            <a:r>
              <a:rPr lang="fr-FR" sz="2200" noProof="1"/>
              <a:t>(other may need to be included in project external risks and assumptions)</a:t>
            </a:r>
          </a:p>
        </p:txBody>
      </p:sp>
      <p:sp>
        <p:nvSpPr>
          <p:cNvPr id="3" name="Text Placeholder 2"/>
          <p:cNvSpPr>
            <a:spLocks noGrp="1"/>
          </p:cNvSpPr>
          <p:nvPr>
            <p:ph type="body" sz="quarter" idx="10"/>
          </p:nvPr>
        </p:nvSpPr>
        <p:spPr/>
        <p:txBody>
          <a:bodyPr/>
          <a:lstStyle/>
          <a:p>
            <a:r>
              <a:rPr lang="en-US" dirty="0"/>
              <a:t>Problem analysis</a:t>
            </a:r>
          </a:p>
        </p:txBody>
      </p:sp>
    </p:spTree>
    <p:extLst>
      <p:ext uri="{BB962C8B-B14F-4D97-AF65-F5344CB8AC3E}">
        <p14:creationId xmlns:p14="http://schemas.microsoft.com/office/powerpoint/2010/main" val="2716285166"/>
      </p:ext>
    </p:extLst>
  </p:cSld>
  <p:clrMapOvr>
    <a:masterClrMapping/>
  </p:clrMapOvr>
</p:sld>
</file>

<file path=ppt/theme/theme1.xml><?xml version="1.0" encoding="utf-8"?>
<a:theme xmlns:a="http://schemas.openxmlformats.org/drawingml/2006/main" name="Office Theme">
  <a:themeElements>
    <a:clrScheme name="TESIM COLOURS">
      <a:dk1>
        <a:srgbClr val="07147A"/>
      </a:dk1>
      <a:lt1>
        <a:srgbClr val="FFFFFF"/>
      </a:lt1>
      <a:dk2>
        <a:srgbClr val="751D70"/>
      </a:dk2>
      <a:lt2>
        <a:srgbClr val="FFFFFF"/>
      </a:lt2>
      <a:accent1>
        <a:srgbClr val="5B9BD5"/>
      </a:accent1>
      <a:accent2>
        <a:srgbClr val="5A1BAD"/>
      </a:accent2>
      <a:accent3>
        <a:srgbClr val="A5A5A5"/>
      </a:accent3>
      <a:accent4>
        <a:srgbClr val="9B66E0"/>
      </a:accent4>
      <a:accent5>
        <a:srgbClr val="4472C4"/>
      </a:accent5>
      <a:accent6>
        <a:srgbClr val="07147A"/>
      </a:accent6>
      <a:hlink>
        <a:srgbClr val="4755C6"/>
      </a:hlink>
      <a:folHlink>
        <a:srgbClr val="42103F"/>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defRPr sz="3600" dirty="0" err="1" smtClean="0">
            <a:solidFill>
              <a:srgbClr val="07147A"/>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3512</Words>
  <Application>Microsoft Office PowerPoint</Application>
  <PresentationFormat>Widescreen</PresentationFormat>
  <Paragraphs>394</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ＭＳ Ｐゴシック</vt:lpstr>
      <vt:lpstr>Arial</vt:lpstr>
      <vt:lpstr>Calibri</vt:lpstr>
      <vt:lpstr>Century Gothic</vt:lpstr>
      <vt:lpstr>Monotype Sorts</vt:lpstr>
      <vt:lpstr>Palatino Linotype</vt:lpstr>
      <vt:lpstr>Tekton Pro</vt:lpstr>
      <vt:lpstr>Times New Roman</vt:lpstr>
      <vt:lpstr>Wingdings</vt:lpstr>
      <vt:lpstr>Office Theme</vt:lpstr>
      <vt:lpstr>ENI CBC Project development: building the project intervention logic and logical framework approach</vt:lpstr>
      <vt:lpstr>PowerPoint Presentation</vt:lpstr>
      <vt:lpstr>PowerPoint Presentation</vt:lpstr>
      <vt:lpstr>WHY?</vt:lpstr>
      <vt:lpstr>PowerPoint Presentation</vt:lpstr>
      <vt:lpstr>PowerPoint Presentation</vt:lpstr>
      <vt:lpstr>What do you want to improve?  Which is the situation needing a change?</vt:lpstr>
      <vt:lpstr>PowerPoint Presentation</vt:lpstr>
      <vt:lpstr>PowerPoint Presentation</vt:lpstr>
      <vt:lpstr>PowerPoint Presentation</vt:lpstr>
      <vt:lpstr>Who’s affected by the negative situation?</vt:lpstr>
      <vt:lpstr>PowerPoint Presentation</vt:lpstr>
      <vt:lpstr>What could be the improved situation? Which is the change you want to get?</vt:lpstr>
      <vt:lpstr>PowerPoint Presentation</vt:lpstr>
      <vt:lpstr>PowerPoint Presentation</vt:lpstr>
      <vt:lpstr>PowerPoint Presentation</vt:lpstr>
      <vt:lpstr>Let’s practice on problem and objective analysis</vt:lpstr>
      <vt:lpstr>PowerPoint Presentation</vt:lpstr>
      <vt:lpstr>PowerPoint Presentation</vt:lpstr>
      <vt:lpstr>PowerPoint Presentation</vt:lpstr>
      <vt:lpstr>PowerPoint Presentation</vt:lpstr>
      <vt:lpstr>PowerPoint Presentation</vt:lpstr>
      <vt:lpstr>What will you do?</vt:lpstr>
      <vt:lpstr>PowerPoint Presentation</vt:lpstr>
      <vt:lpstr>PowerPoint Presentation</vt:lpstr>
      <vt:lpstr>Who do you do the project for? Who do you consult and involve?</vt:lpstr>
      <vt:lpstr>PowerPoint Presentation</vt:lpstr>
      <vt:lpstr>PowerPoint Presentation</vt:lpstr>
      <vt:lpstr>PowerPoint Presentation</vt:lpstr>
      <vt:lpstr>PowerPoint Presentation</vt:lpstr>
      <vt:lpstr>Now let’s consider what can go wrong? On top of financing, what is needed so that the project achieves the positive change?</vt:lpstr>
      <vt:lpstr>PowerPoint Presentation</vt:lpstr>
      <vt:lpstr>PowerPoint Presentation</vt:lpstr>
      <vt:lpstr>How will you know what the project achieves?</vt:lpstr>
      <vt:lpstr>PowerPoint Presentation</vt:lpstr>
      <vt:lpstr>PowerPoint Presentation</vt:lpstr>
      <vt:lpstr>Good luck  with your project development!  AND   Please Visit http://www.goforenicbc.eu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Walsh</dc:creator>
  <cp:lastModifiedBy>Ovidiu Ambros</cp:lastModifiedBy>
  <cp:revision>149</cp:revision>
  <dcterms:created xsi:type="dcterms:W3CDTF">2016-05-03T14:42:57Z</dcterms:created>
  <dcterms:modified xsi:type="dcterms:W3CDTF">2018-03-16T07:12:41Z</dcterms:modified>
</cp:coreProperties>
</file>